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12" r:id="rId4"/>
  </p:sldMasterIdLst>
  <p:notesMasterIdLst>
    <p:notesMasterId r:id="rId45"/>
  </p:notesMasterIdLst>
  <p:sldIdLst>
    <p:sldId id="387" r:id="rId5"/>
    <p:sldId id="390" r:id="rId6"/>
    <p:sldId id="393" r:id="rId7"/>
    <p:sldId id="419" r:id="rId8"/>
    <p:sldId id="417" r:id="rId9"/>
    <p:sldId id="380" r:id="rId10"/>
    <p:sldId id="381" r:id="rId11"/>
    <p:sldId id="394" r:id="rId12"/>
    <p:sldId id="386" r:id="rId13"/>
    <p:sldId id="408" r:id="rId14"/>
    <p:sldId id="395" r:id="rId15"/>
    <p:sldId id="407" r:id="rId16"/>
    <p:sldId id="267" r:id="rId17"/>
    <p:sldId id="416" r:id="rId18"/>
    <p:sldId id="411" r:id="rId19"/>
    <p:sldId id="420" r:id="rId20"/>
    <p:sldId id="413" r:id="rId21"/>
    <p:sldId id="412" r:id="rId22"/>
    <p:sldId id="414" r:id="rId23"/>
    <p:sldId id="415" r:id="rId24"/>
    <p:sldId id="397" r:id="rId25"/>
    <p:sldId id="409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410" r:id="rId36"/>
    <p:sldId id="389" r:id="rId37"/>
    <p:sldId id="392" r:id="rId38"/>
    <p:sldId id="388" r:id="rId39"/>
    <p:sldId id="263" r:id="rId40"/>
    <p:sldId id="382" r:id="rId41"/>
    <p:sldId id="383" r:id="rId42"/>
    <p:sldId id="384" r:id="rId43"/>
    <p:sldId id="396" r:id="rId44"/>
  </p:sldIdLst>
  <p:sldSz cx="9144000" cy="5143500" type="screen16x9"/>
  <p:notesSz cx="6858000" cy="9144000"/>
  <p:embeddedFontLst>
    <p:embeddedFont>
      <p:font typeface="Play" panose="020B0604020202020204" charset="0"/>
      <p:regular r:id="rId46"/>
      <p:bold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Segoe UI Emoji" panose="020B0502040204020203" pitchFamily="3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2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E84E9-F6D6-47D1-A1B4-0F7E3EF86259}" v="1306" dt="2025-09-09T18:57:55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6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444" y="43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Allen" userId="aebb1a513cc0786a" providerId="LiveId" clId="{0FEF7A79-5E5A-4D17-8076-8E5CF5E164CA}"/>
    <pc:docChg chg="undo custSel modSld">
      <pc:chgData name="Vicky Allen" userId="aebb1a513cc0786a" providerId="LiveId" clId="{0FEF7A79-5E5A-4D17-8076-8E5CF5E164CA}" dt="2025-09-09T18:58:12.554" v="247" actId="1076"/>
      <pc:docMkLst>
        <pc:docMk/>
      </pc:docMkLst>
      <pc:sldChg chg="addSp delSp modSp mod addAnim delAnim modAnim">
        <pc:chgData name="Vicky Allen" userId="aebb1a513cc0786a" providerId="LiveId" clId="{0FEF7A79-5E5A-4D17-8076-8E5CF5E164CA}" dt="2025-09-09T18:58:12.554" v="247" actId="1076"/>
        <pc:sldMkLst>
          <pc:docMk/>
          <pc:sldMk cId="2288618425" sldId="412"/>
        </pc:sldMkLst>
        <pc:spChg chg="add del mod">
          <ac:chgData name="Vicky Allen" userId="aebb1a513cc0786a" providerId="LiveId" clId="{0FEF7A79-5E5A-4D17-8076-8E5CF5E164CA}" dt="2025-09-09T18:50:44.500" v="226" actId="478"/>
          <ac:spMkLst>
            <pc:docMk/>
            <pc:sldMk cId="2288618425" sldId="412"/>
            <ac:spMk id="5" creationId="{8908F6C6-94AE-BD42-889A-A5C6E5144A44}"/>
          </ac:spMkLst>
        </pc:spChg>
        <pc:spChg chg="add del mod">
          <ac:chgData name="Vicky Allen" userId="aebb1a513cc0786a" providerId="LiveId" clId="{0FEF7A79-5E5A-4D17-8076-8E5CF5E164CA}" dt="2025-09-09T18:51:28.210" v="228"/>
          <ac:spMkLst>
            <pc:docMk/>
            <pc:sldMk cId="2288618425" sldId="412"/>
            <ac:spMk id="7" creationId="{3153B00B-FDFD-E40D-3168-0C0C2CF16DB8}"/>
          </ac:spMkLst>
        </pc:spChg>
        <pc:spChg chg="add del mod">
          <ac:chgData name="Vicky Allen" userId="aebb1a513cc0786a" providerId="LiveId" clId="{0FEF7A79-5E5A-4D17-8076-8E5CF5E164CA}" dt="2025-09-09T18:53:32.824" v="236" actId="478"/>
          <ac:spMkLst>
            <pc:docMk/>
            <pc:sldMk cId="2288618425" sldId="412"/>
            <ac:spMk id="9" creationId="{D6AC5D06-AC7A-1087-3619-CB9A170F4E48}"/>
          </ac:spMkLst>
        </pc:spChg>
        <pc:spChg chg="add del mod">
          <ac:chgData name="Vicky Allen" userId="aebb1a513cc0786a" providerId="LiveId" clId="{0FEF7A79-5E5A-4D17-8076-8E5CF5E164CA}" dt="2025-09-09T18:57:55.254" v="243"/>
          <ac:spMkLst>
            <pc:docMk/>
            <pc:sldMk cId="2288618425" sldId="412"/>
            <ac:spMk id="11" creationId="{9A8D0703-1926-3D32-97DB-B8D5FA3683A4}"/>
          </ac:spMkLst>
        </pc:spChg>
        <pc:picChg chg="add del mod">
          <ac:chgData name="Vicky Allen" userId="aebb1a513cc0786a" providerId="LiveId" clId="{0FEF7A79-5E5A-4D17-8076-8E5CF5E164CA}" dt="2025-09-09T18:50:51.261" v="227" actId="478"/>
          <ac:picMkLst>
            <pc:docMk/>
            <pc:sldMk cId="2288618425" sldId="412"/>
            <ac:picMk id="4" creationId="{B0F9A15C-D6A9-EB74-0DD7-39D343E4C053}"/>
          </ac:picMkLst>
        </pc:picChg>
        <pc:picChg chg="add del mod ord">
          <ac:chgData name="Vicky Allen" userId="aebb1a513cc0786a" providerId="LiveId" clId="{0FEF7A79-5E5A-4D17-8076-8E5CF5E164CA}" dt="2025-09-09T18:54:08.304" v="238" actId="478"/>
          <ac:picMkLst>
            <pc:docMk/>
            <pc:sldMk cId="2288618425" sldId="412"/>
            <ac:picMk id="8" creationId="{B93FD902-6638-E487-3F7B-0DF5D5875B78}"/>
          </ac:picMkLst>
        </pc:picChg>
        <pc:picChg chg="add del mod">
          <ac:chgData name="Vicky Allen" userId="aebb1a513cc0786a" providerId="LiveId" clId="{0FEF7A79-5E5A-4D17-8076-8E5CF5E164CA}" dt="2025-09-09T18:58:04.511" v="244" actId="478"/>
          <ac:picMkLst>
            <pc:docMk/>
            <pc:sldMk cId="2288618425" sldId="412"/>
            <ac:picMk id="13" creationId="{7AE79141-9D95-5D89-28E1-859463B76A70}"/>
          </ac:picMkLst>
        </pc:picChg>
        <pc:picChg chg="add mod">
          <ac:chgData name="Vicky Allen" userId="aebb1a513cc0786a" providerId="LiveId" clId="{0FEF7A79-5E5A-4D17-8076-8E5CF5E164CA}" dt="2025-09-09T18:58:12.554" v="247" actId="1076"/>
          <ac:picMkLst>
            <pc:docMk/>
            <pc:sldMk cId="2288618425" sldId="412"/>
            <ac:picMk id="14" creationId="{BCE227D6-B33D-DABF-D20A-B4ABE3AC557D}"/>
          </ac:picMkLst>
        </pc:picChg>
      </pc:sldChg>
      <pc:sldChg chg="addSp delSp modSp mod">
        <pc:chgData name="Vicky Allen" userId="aebb1a513cc0786a" providerId="LiveId" clId="{0FEF7A79-5E5A-4D17-8076-8E5CF5E164CA}" dt="2025-09-08T16:41:13.371" v="222" actId="1038"/>
        <pc:sldMkLst>
          <pc:docMk/>
          <pc:sldMk cId="369220249" sldId="417"/>
        </pc:sldMkLst>
        <pc:spChg chg="mod">
          <ac:chgData name="Vicky Allen" userId="aebb1a513cc0786a" providerId="LiveId" clId="{0FEF7A79-5E5A-4D17-8076-8E5CF5E164CA}" dt="2025-09-08T16:37:10.021" v="68" actId="1076"/>
          <ac:spMkLst>
            <pc:docMk/>
            <pc:sldMk cId="369220249" sldId="417"/>
            <ac:spMk id="4" creationId="{752EEC16-01D2-302B-D66D-88C9DB1C9DC8}"/>
          </ac:spMkLst>
        </pc:spChg>
        <pc:picChg chg="del mod">
          <ac:chgData name="Vicky Allen" userId="aebb1a513cc0786a" providerId="LiveId" clId="{0FEF7A79-5E5A-4D17-8076-8E5CF5E164CA}" dt="2025-09-08T16:39:05.188" v="84" actId="478"/>
          <ac:picMkLst>
            <pc:docMk/>
            <pc:sldMk cId="369220249" sldId="417"/>
            <ac:picMk id="2" creationId="{B5D006EE-1EBD-CA06-1A75-B0F22F0BC6A0}"/>
          </ac:picMkLst>
        </pc:picChg>
        <pc:picChg chg="add mod modCrop">
          <ac:chgData name="Vicky Allen" userId="aebb1a513cc0786a" providerId="LiveId" clId="{0FEF7A79-5E5A-4D17-8076-8E5CF5E164CA}" dt="2025-09-08T16:41:13.371" v="222" actId="1038"/>
          <ac:picMkLst>
            <pc:docMk/>
            <pc:sldMk cId="369220249" sldId="417"/>
            <ac:picMk id="6" creationId="{8BAAD7E6-17D7-A773-441C-FF0D54B473DF}"/>
          </ac:picMkLst>
        </pc:picChg>
      </pc:sldChg>
    </pc:docChg>
  </pc:docChgLst>
  <pc:docChgLst>
    <pc:chgData name="Vicky Allen" userId="aebb1a513cc0786a" providerId="LiveId" clId="{910E84E9-F6D6-47D1-A1B4-0F7E3EF86259}"/>
    <pc:docChg chg="custSel addSld delSld modSld sldOrd">
      <pc:chgData name="Vicky Allen" userId="aebb1a513cc0786a" providerId="LiveId" clId="{910E84E9-F6D6-47D1-A1B4-0F7E3EF86259}" dt="2025-09-04T19:47:21.317" v="9215" actId="1076"/>
      <pc:docMkLst>
        <pc:docMk/>
      </pc:docMkLst>
      <pc:sldChg chg="addSp delSp modSp del mod">
        <pc:chgData name="Vicky Allen" userId="aebb1a513cc0786a" providerId="LiveId" clId="{910E84E9-F6D6-47D1-A1B4-0F7E3EF86259}" dt="2025-08-22T16:04:30.848" v="1323" actId="2696"/>
        <pc:sldMkLst>
          <pc:docMk/>
          <pc:sldMk cId="0" sldId="263"/>
        </pc:sldMkLst>
      </pc:sldChg>
      <pc:sldChg chg="add">
        <pc:chgData name="Vicky Allen" userId="aebb1a513cc0786a" providerId="LiveId" clId="{910E84E9-F6D6-47D1-A1B4-0F7E3EF86259}" dt="2025-08-22T16:04:43.229" v="1324"/>
        <pc:sldMkLst>
          <pc:docMk/>
          <pc:sldMk cId="4122859216" sldId="263"/>
        </pc:sldMkLst>
      </pc:sldChg>
      <pc:sldChg chg="del">
        <pc:chgData name="Vicky Allen" userId="aebb1a513cc0786a" providerId="LiveId" clId="{910E84E9-F6D6-47D1-A1B4-0F7E3EF86259}" dt="2025-08-14T18:04:51.743" v="17" actId="47"/>
        <pc:sldMkLst>
          <pc:docMk/>
          <pc:sldMk cId="0" sldId="264"/>
        </pc:sldMkLst>
      </pc:sldChg>
      <pc:sldChg chg="del">
        <pc:chgData name="Vicky Allen" userId="aebb1a513cc0786a" providerId="LiveId" clId="{910E84E9-F6D6-47D1-A1B4-0F7E3EF86259}" dt="2025-08-29T19:01:04.307" v="3406" actId="2696"/>
        <pc:sldMkLst>
          <pc:docMk/>
          <pc:sldMk cId="0" sldId="267"/>
        </pc:sldMkLst>
      </pc:sldChg>
      <pc:sldChg chg="addSp delSp modSp add mod">
        <pc:chgData name="Vicky Allen" userId="aebb1a513cc0786a" providerId="LiveId" clId="{910E84E9-F6D6-47D1-A1B4-0F7E3EF86259}" dt="2025-08-29T21:13:29.163" v="4166" actId="1037"/>
        <pc:sldMkLst>
          <pc:docMk/>
          <pc:sldMk cId="1636181649" sldId="267"/>
        </pc:sldMkLst>
        <pc:spChg chg="mod">
          <ac:chgData name="Vicky Allen" userId="aebb1a513cc0786a" providerId="LiveId" clId="{910E84E9-F6D6-47D1-A1B4-0F7E3EF86259}" dt="2025-08-29T19:16:03.933" v="4045" actId="1036"/>
          <ac:spMkLst>
            <pc:docMk/>
            <pc:sldMk cId="1636181649" sldId="267"/>
            <ac:spMk id="3" creationId="{5B005CC3-E34C-6F50-BFD2-4DF15D4F8472}"/>
          </ac:spMkLst>
        </pc:spChg>
        <pc:graphicFrameChg chg="add mod">
          <ac:chgData name="Vicky Allen" userId="aebb1a513cc0786a" providerId="LiveId" clId="{910E84E9-F6D6-47D1-A1B4-0F7E3EF86259}" dt="2025-08-29T19:15:53.104" v="4022" actId="1038"/>
          <ac:graphicFrameMkLst>
            <pc:docMk/>
            <pc:sldMk cId="1636181649" sldId="267"/>
            <ac:graphicFrameMk id="4" creationId="{299ADA5C-4CD1-EF81-E1C1-6DCBC8F051B4}"/>
          </ac:graphicFrameMkLst>
        </pc:graphicFrameChg>
        <pc:graphicFrameChg chg="add mod">
          <ac:chgData name="Vicky Allen" userId="aebb1a513cc0786a" providerId="LiveId" clId="{910E84E9-F6D6-47D1-A1B4-0F7E3EF86259}" dt="2025-08-29T21:12:45.929" v="4115" actId="1076"/>
          <ac:graphicFrameMkLst>
            <pc:docMk/>
            <pc:sldMk cId="1636181649" sldId="267"/>
            <ac:graphicFrameMk id="5" creationId="{E01598A4-34CC-2EF0-2EA1-32FA9A1E19D8}"/>
          </ac:graphicFrameMkLst>
        </pc:graphicFrameChg>
        <pc:picChg chg="mod">
          <ac:chgData name="Vicky Allen" userId="aebb1a513cc0786a" providerId="LiveId" clId="{910E84E9-F6D6-47D1-A1B4-0F7E3EF86259}" dt="2025-08-29T19:15:40.778" v="3964" actId="1036"/>
          <ac:picMkLst>
            <pc:docMk/>
            <pc:sldMk cId="1636181649" sldId="267"/>
            <ac:picMk id="2" creationId="{D7816F67-68BC-54BB-6C0D-3077DDC03343}"/>
          </ac:picMkLst>
        </pc:picChg>
        <pc:picChg chg="add mod">
          <ac:chgData name="Vicky Allen" userId="aebb1a513cc0786a" providerId="LiveId" clId="{910E84E9-F6D6-47D1-A1B4-0F7E3EF86259}" dt="2025-08-29T21:13:29.163" v="4166" actId="1037"/>
          <ac:picMkLst>
            <pc:docMk/>
            <pc:sldMk cId="1636181649" sldId="267"/>
            <ac:picMk id="6" creationId="{AFF2730F-18CA-6786-F795-3546056678AF}"/>
          </ac:picMkLst>
        </pc:picChg>
      </pc:sldChg>
      <pc:sldChg chg="del">
        <pc:chgData name="Vicky Allen" userId="aebb1a513cc0786a" providerId="LiveId" clId="{910E84E9-F6D6-47D1-A1B4-0F7E3EF86259}" dt="2025-08-18T20:51:09.537" v="861" actId="47"/>
        <pc:sldMkLst>
          <pc:docMk/>
          <pc:sldMk cId="0" sldId="270"/>
        </pc:sldMkLst>
      </pc:sldChg>
      <pc:sldChg chg="modSp del mod">
        <pc:chgData name="Vicky Allen" userId="aebb1a513cc0786a" providerId="LiveId" clId="{910E84E9-F6D6-47D1-A1B4-0F7E3EF86259}" dt="2025-08-14T18:04:55.472" v="18" actId="47"/>
        <pc:sldMkLst>
          <pc:docMk/>
          <pc:sldMk cId="446465951" sldId="349"/>
        </pc:sldMkLst>
      </pc:sldChg>
      <pc:sldChg chg="addSp delSp modSp mod">
        <pc:chgData name="Vicky Allen" userId="aebb1a513cc0786a" providerId="LiveId" clId="{910E84E9-F6D6-47D1-A1B4-0F7E3EF86259}" dt="2025-08-26T12:07:45.045" v="2012" actId="20577"/>
        <pc:sldMkLst>
          <pc:docMk/>
          <pc:sldMk cId="338844908" sldId="380"/>
        </pc:sldMkLst>
        <pc:spChg chg="mod">
          <ac:chgData name="Vicky Allen" userId="aebb1a513cc0786a" providerId="LiveId" clId="{910E84E9-F6D6-47D1-A1B4-0F7E3EF86259}" dt="2025-08-26T12:07:45.045" v="2012" actId="20577"/>
          <ac:spMkLst>
            <pc:docMk/>
            <pc:sldMk cId="338844908" sldId="380"/>
            <ac:spMk id="6" creationId="{192F5EF7-D173-9A22-EF2D-194914BE6C8E}"/>
          </ac:spMkLst>
        </pc:spChg>
        <pc:picChg chg="add mod">
          <ac:chgData name="Vicky Allen" userId="aebb1a513cc0786a" providerId="LiveId" clId="{910E84E9-F6D6-47D1-A1B4-0F7E3EF86259}" dt="2025-08-14T18:57:31.320" v="645"/>
          <ac:picMkLst>
            <pc:docMk/>
            <pc:sldMk cId="338844908" sldId="380"/>
            <ac:picMk id="2" creationId="{B9766188-E3D7-43C5-AE1A-B1917DF5AE7A}"/>
          </ac:picMkLst>
        </pc:picChg>
        <pc:picChg chg="mod">
          <ac:chgData name="Vicky Allen" userId="aebb1a513cc0786a" providerId="LiveId" clId="{910E84E9-F6D6-47D1-A1B4-0F7E3EF86259}" dt="2025-08-14T18:56:30.411" v="642" actId="1035"/>
          <ac:picMkLst>
            <pc:docMk/>
            <pc:sldMk cId="338844908" sldId="380"/>
            <ac:picMk id="10" creationId="{3BBD595F-F041-D4E5-8D31-F63599B34137}"/>
          </ac:picMkLst>
        </pc:picChg>
        <pc:picChg chg="mod">
          <ac:chgData name="Vicky Allen" userId="aebb1a513cc0786a" providerId="LiveId" clId="{910E84E9-F6D6-47D1-A1B4-0F7E3EF86259}" dt="2025-08-14T19:04:30.082" v="753" actId="1037"/>
          <ac:picMkLst>
            <pc:docMk/>
            <pc:sldMk cId="338844908" sldId="380"/>
            <ac:picMk id="2049" creationId="{5AA97878-CA13-9721-785F-4EF6C6A2742E}"/>
          </ac:picMkLst>
        </pc:picChg>
      </pc:sldChg>
      <pc:sldChg chg="addSp modSp del">
        <pc:chgData name="Vicky Allen" userId="aebb1a513cc0786a" providerId="LiveId" clId="{910E84E9-F6D6-47D1-A1B4-0F7E3EF86259}" dt="2025-08-28T20:39:27.969" v="2586" actId="2696"/>
        <pc:sldMkLst>
          <pc:docMk/>
          <pc:sldMk cId="624347636" sldId="381"/>
        </pc:sldMkLst>
      </pc:sldChg>
      <pc:sldChg chg="modSp add mod">
        <pc:chgData name="Vicky Allen" userId="aebb1a513cc0786a" providerId="LiveId" clId="{910E84E9-F6D6-47D1-A1B4-0F7E3EF86259}" dt="2025-08-29T18:53:48.163" v="3405" actId="20577"/>
        <pc:sldMkLst>
          <pc:docMk/>
          <pc:sldMk cId="1387403828" sldId="381"/>
        </pc:sldMkLst>
        <pc:spChg chg="mod">
          <ac:chgData name="Vicky Allen" userId="aebb1a513cc0786a" providerId="LiveId" clId="{910E84E9-F6D6-47D1-A1B4-0F7E3EF86259}" dt="2025-08-29T18:53:48.163" v="3405" actId="20577"/>
          <ac:spMkLst>
            <pc:docMk/>
            <pc:sldMk cId="1387403828" sldId="381"/>
            <ac:spMk id="7" creationId="{07EB4D46-FACC-5439-6E99-1C1C0BD51E81}"/>
          </ac:spMkLst>
        </pc:spChg>
      </pc:sldChg>
      <pc:sldChg chg="addSp modSp">
        <pc:chgData name="Vicky Allen" userId="aebb1a513cc0786a" providerId="LiveId" clId="{910E84E9-F6D6-47D1-A1B4-0F7E3EF86259}" dt="2025-08-14T18:59:41.150" v="670"/>
        <pc:sldMkLst>
          <pc:docMk/>
          <pc:sldMk cId="2318193899" sldId="384"/>
        </pc:sldMkLst>
        <pc:picChg chg="add mod">
          <ac:chgData name="Vicky Allen" userId="aebb1a513cc0786a" providerId="LiveId" clId="{910E84E9-F6D6-47D1-A1B4-0F7E3EF86259}" dt="2025-08-14T18:59:41.150" v="670"/>
          <ac:picMkLst>
            <pc:docMk/>
            <pc:sldMk cId="2318193899" sldId="384"/>
            <ac:picMk id="6" creationId="{83A745A8-8717-4AE9-35B1-FB83D23A8F75}"/>
          </ac:picMkLst>
        </pc:picChg>
      </pc:sldChg>
      <pc:sldChg chg="del">
        <pc:chgData name="Vicky Allen" userId="aebb1a513cc0786a" providerId="LiveId" clId="{910E84E9-F6D6-47D1-A1B4-0F7E3EF86259}" dt="2025-09-03T21:10:16.051" v="8139" actId="47"/>
        <pc:sldMkLst>
          <pc:docMk/>
          <pc:sldMk cId="456920713" sldId="385"/>
        </pc:sldMkLst>
      </pc:sldChg>
      <pc:sldChg chg="addSp modSp add del mod">
        <pc:chgData name="Vicky Allen" userId="aebb1a513cc0786a" providerId="LiveId" clId="{910E84E9-F6D6-47D1-A1B4-0F7E3EF86259}" dt="2025-08-29T19:04:04.387" v="3505" actId="2696"/>
        <pc:sldMkLst>
          <pc:docMk/>
          <pc:sldMk cId="2152235647" sldId="386"/>
        </pc:sldMkLst>
      </pc:sldChg>
      <pc:sldChg chg="addSp delSp modSp new del mod">
        <pc:chgData name="Vicky Allen" userId="aebb1a513cc0786a" providerId="LiveId" clId="{910E84E9-F6D6-47D1-A1B4-0F7E3EF86259}" dt="2025-08-14T18:38:27.291" v="270" actId="2696"/>
        <pc:sldMkLst>
          <pc:docMk/>
          <pc:sldMk cId="2317096852" sldId="386"/>
        </pc:sldMkLst>
      </pc:sldChg>
      <pc:sldChg chg="addSp modSp add mod">
        <pc:chgData name="Vicky Allen" userId="aebb1a513cc0786a" providerId="LiveId" clId="{910E84E9-F6D6-47D1-A1B4-0F7E3EF86259}" dt="2025-08-29T19:09:18.147" v="3555" actId="14100"/>
        <pc:sldMkLst>
          <pc:docMk/>
          <pc:sldMk cId="3401914079" sldId="386"/>
        </pc:sldMkLst>
        <pc:spChg chg="add mod">
          <ac:chgData name="Vicky Allen" userId="aebb1a513cc0786a" providerId="LiveId" clId="{910E84E9-F6D6-47D1-A1B4-0F7E3EF86259}" dt="2025-08-29T19:09:18.147" v="3555" actId="14100"/>
          <ac:spMkLst>
            <pc:docMk/>
            <pc:sldMk cId="3401914079" sldId="386"/>
            <ac:spMk id="5" creationId="{509D0895-F817-2D55-67A1-1765C0548192}"/>
          </ac:spMkLst>
        </pc:spChg>
        <pc:spChg chg="mod">
          <ac:chgData name="Vicky Allen" userId="aebb1a513cc0786a" providerId="LiveId" clId="{910E84E9-F6D6-47D1-A1B4-0F7E3EF86259}" dt="2025-08-29T19:07:32.704" v="3520" actId="20577"/>
          <ac:spMkLst>
            <pc:docMk/>
            <pc:sldMk cId="3401914079" sldId="386"/>
            <ac:spMk id="10" creationId="{53A1C51C-45F8-876F-7427-1421EC42BA81}"/>
          </ac:spMkLst>
        </pc:spChg>
      </pc:sldChg>
      <pc:sldChg chg="addSp modSp new mod">
        <pc:chgData name="Vicky Allen" userId="aebb1a513cc0786a" providerId="LiveId" clId="{910E84E9-F6D6-47D1-A1B4-0F7E3EF86259}" dt="2025-08-30T21:09:34.345" v="5472" actId="255"/>
        <pc:sldMkLst>
          <pc:docMk/>
          <pc:sldMk cId="3812368927" sldId="387"/>
        </pc:sldMkLst>
        <pc:spChg chg="add mod">
          <ac:chgData name="Vicky Allen" userId="aebb1a513cc0786a" providerId="LiveId" clId="{910E84E9-F6D6-47D1-A1B4-0F7E3EF86259}" dt="2025-08-30T21:09:34.345" v="5472" actId="255"/>
          <ac:spMkLst>
            <pc:docMk/>
            <pc:sldMk cId="3812368927" sldId="387"/>
            <ac:spMk id="4" creationId="{1F890F86-9941-8738-3173-2547BC9AB7A5}"/>
          </ac:spMkLst>
        </pc:spChg>
        <pc:picChg chg="add mod">
          <ac:chgData name="Vicky Allen" userId="aebb1a513cc0786a" providerId="LiveId" clId="{910E84E9-F6D6-47D1-A1B4-0F7E3EF86259}" dt="2025-08-18T20:41:05.974" v="848" actId="14100"/>
          <ac:picMkLst>
            <pc:docMk/>
            <pc:sldMk cId="3812368927" sldId="387"/>
            <ac:picMk id="2" creationId="{DE59ED56-E30B-EC81-61D9-3F47BB1904B2}"/>
          </ac:picMkLst>
        </pc:picChg>
        <pc:picChg chg="add mod">
          <ac:chgData name="Vicky Allen" userId="aebb1a513cc0786a" providerId="LiveId" clId="{910E84E9-F6D6-47D1-A1B4-0F7E3EF86259}" dt="2025-08-29T18:44:17.536" v="3142" actId="1076"/>
          <ac:picMkLst>
            <pc:docMk/>
            <pc:sldMk cId="3812368927" sldId="387"/>
            <ac:picMk id="3" creationId="{711C8F53-A587-4789-67C7-44FFEB41CDB6}"/>
          </ac:picMkLst>
        </pc:picChg>
        <pc:picChg chg="add mod">
          <ac:chgData name="Vicky Allen" userId="aebb1a513cc0786a" providerId="LiveId" clId="{910E84E9-F6D6-47D1-A1B4-0F7E3EF86259}" dt="2025-08-18T20:40:58.698" v="847" actId="1038"/>
          <ac:picMkLst>
            <pc:docMk/>
            <pc:sldMk cId="3812368927" sldId="387"/>
            <ac:picMk id="5" creationId="{CABFEA4B-8694-7683-91FF-E503BE5C6FE3}"/>
          </ac:picMkLst>
        </pc:picChg>
      </pc:sldChg>
      <pc:sldChg chg="addSp delSp modSp new mod">
        <pc:chgData name="Vicky Allen" userId="aebb1a513cc0786a" providerId="LiveId" clId="{910E84E9-F6D6-47D1-A1B4-0F7E3EF86259}" dt="2025-08-14T18:58:25.461" v="666"/>
        <pc:sldMkLst>
          <pc:docMk/>
          <pc:sldMk cId="147295168" sldId="388"/>
        </pc:sldMkLst>
        <pc:graphicFrameChg chg="add mod">
          <ac:chgData name="Vicky Allen" userId="aebb1a513cc0786a" providerId="LiveId" clId="{910E84E9-F6D6-47D1-A1B4-0F7E3EF86259}" dt="2025-08-14T18:32:19.290" v="237" actId="1038"/>
          <ac:graphicFrameMkLst>
            <pc:docMk/>
            <pc:sldMk cId="147295168" sldId="388"/>
            <ac:graphicFrameMk id="4" creationId="{AA407643-1401-9E7F-5E7F-D3B201639FA1}"/>
          </ac:graphicFrameMkLst>
        </pc:graphicFrameChg>
        <pc:graphicFrameChg chg="add mod">
          <ac:chgData name="Vicky Allen" userId="aebb1a513cc0786a" providerId="LiveId" clId="{910E84E9-F6D6-47D1-A1B4-0F7E3EF86259}" dt="2025-08-14T18:33:19.022" v="239" actId="1076"/>
          <ac:graphicFrameMkLst>
            <pc:docMk/>
            <pc:sldMk cId="147295168" sldId="388"/>
            <ac:graphicFrameMk id="5" creationId="{F761FC87-83A8-52BB-370B-5E9B1B60BEEB}"/>
          </ac:graphicFrameMkLst>
        </pc:graphicFrameChg>
        <pc:picChg chg="add mod">
          <ac:chgData name="Vicky Allen" userId="aebb1a513cc0786a" providerId="LiveId" clId="{910E84E9-F6D6-47D1-A1B4-0F7E3EF86259}" dt="2025-08-14T18:58:25.461" v="666"/>
          <ac:picMkLst>
            <pc:docMk/>
            <pc:sldMk cId="147295168" sldId="388"/>
            <ac:picMk id="6" creationId="{660BE390-7D57-1769-DB20-FABBC5F81FBE}"/>
          </ac:picMkLst>
        </pc:picChg>
      </pc:sldChg>
      <pc:sldChg chg="new del">
        <pc:chgData name="Vicky Allen" userId="aebb1a513cc0786a" providerId="LiveId" clId="{910E84E9-F6D6-47D1-A1B4-0F7E3EF86259}" dt="2025-08-14T18:20:19.005" v="74" actId="47"/>
        <pc:sldMkLst>
          <pc:docMk/>
          <pc:sldMk cId="403490088" sldId="388"/>
        </pc:sldMkLst>
      </pc:sldChg>
      <pc:sldChg chg="addSp delSp modSp new del mod">
        <pc:chgData name="Vicky Allen" userId="aebb1a513cc0786a" providerId="LiveId" clId="{910E84E9-F6D6-47D1-A1B4-0F7E3EF86259}" dt="2025-08-14T18:45:02.011" v="401" actId="2696"/>
        <pc:sldMkLst>
          <pc:docMk/>
          <pc:sldMk cId="1081118262" sldId="389"/>
        </pc:sldMkLst>
      </pc:sldChg>
      <pc:sldChg chg="addSp delSp modSp add mod">
        <pc:chgData name="Vicky Allen" userId="aebb1a513cc0786a" providerId="LiveId" clId="{910E84E9-F6D6-47D1-A1B4-0F7E3EF86259}" dt="2025-08-22T16:32:53.551" v="1725" actId="1038"/>
        <pc:sldMkLst>
          <pc:docMk/>
          <pc:sldMk cId="3174490201" sldId="389"/>
        </pc:sldMkLst>
        <pc:spChg chg="add mod">
          <ac:chgData name="Vicky Allen" userId="aebb1a513cc0786a" providerId="LiveId" clId="{910E84E9-F6D6-47D1-A1B4-0F7E3EF86259}" dt="2025-08-22T16:09:12.312" v="1330" actId="113"/>
          <ac:spMkLst>
            <pc:docMk/>
            <pc:sldMk cId="3174490201" sldId="389"/>
            <ac:spMk id="3" creationId="{2ACE989E-AA34-AE5D-A124-84BB5E50491A}"/>
          </ac:spMkLst>
        </pc:spChg>
        <pc:spChg chg="add mod">
          <ac:chgData name="Vicky Allen" userId="aebb1a513cc0786a" providerId="LiveId" clId="{910E84E9-F6D6-47D1-A1B4-0F7E3EF86259}" dt="2025-08-22T16:10:57.364" v="1342" actId="3062"/>
          <ac:spMkLst>
            <pc:docMk/>
            <pc:sldMk cId="3174490201" sldId="389"/>
            <ac:spMk id="6" creationId="{8C355269-150B-A079-04D5-78F297639976}"/>
          </ac:spMkLst>
        </pc:spChg>
        <pc:spChg chg="add mod">
          <ac:chgData name="Vicky Allen" userId="aebb1a513cc0786a" providerId="LiveId" clId="{910E84E9-F6D6-47D1-A1B4-0F7E3EF86259}" dt="2025-08-22T16:22:03.462" v="1548" actId="20577"/>
          <ac:spMkLst>
            <pc:docMk/>
            <pc:sldMk cId="3174490201" sldId="389"/>
            <ac:spMk id="11" creationId="{8EE0C74E-E552-31B1-49AA-20D3ED8394EE}"/>
          </ac:spMkLst>
        </pc:spChg>
        <pc:spChg chg="add mod">
          <ac:chgData name="Vicky Allen" userId="aebb1a513cc0786a" providerId="LiveId" clId="{910E84E9-F6D6-47D1-A1B4-0F7E3EF86259}" dt="2025-08-22T16:22:51.466" v="1562" actId="20577"/>
          <ac:spMkLst>
            <pc:docMk/>
            <pc:sldMk cId="3174490201" sldId="389"/>
            <ac:spMk id="19" creationId="{923F7487-C5DC-4217-6CBD-E442CFB79636}"/>
          </ac:spMkLst>
        </pc:spChg>
        <pc:picChg chg="add mod">
          <ac:chgData name="Vicky Allen" userId="aebb1a513cc0786a" providerId="LiveId" clId="{910E84E9-F6D6-47D1-A1B4-0F7E3EF86259}" dt="2025-08-14T18:57:50.688" v="646"/>
          <ac:picMkLst>
            <pc:docMk/>
            <pc:sldMk cId="3174490201" sldId="389"/>
            <ac:picMk id="2" creationId="{5E54E3B1-E716-E255-5702-9363B6D26C8E}"/>
          </ac:picMkLst>
        </pc:picChg>
        <pc:picChg chg="add mod">
          <ac:chgData name="Vicky Allen" userId="aebb1a513cc0786a" providerId="LiveId" clId="{910E84E9-F6D6-47D1-A1B4-0F7E3EF86259}" dt="2025-08-22T16:32:53.551" v="1725" actId="1038"/>
          <ac:picMkLst>
            <pc:docMk/>
            <pc:sldMk cId="3174490201" sldId="389"/>
            <ac:picMk id="4" creationId="{A63ED594-78D8-9F8D-80E2-F08FB0645A9D}"/>
          </ac:picMkLst>
        </pc:picChg>
        <pc:picChg chg="mod">
          <ac:chgData name="Vicky Allen" userId="aebb1a513cc0786a" providerId="LiveId" clId="{910E84E9-F6D6-47D1-A1B4-0F7E3EF86259}" dt="2025-08-22T16:18:47.962" v="1407" actId="1076"/>
          <ac:picMkLst>
            <pc:docMk/>
            <pc:sldMk cId="3174490201" sldId="389"/>
            <ac:picMk id="5" creationId="{2DF3C42B-EE7B-7D29-A677-F12DB5A932BE}"/>
          </ac:picMkLst>
        </pc:picChg>
        <pc:picChg chg="add mod">
          <ac:chgData name="Vicky Allen" userId="aebb1a513cc0786a" providerId="LiveId" clId="{910E84E9-F6D6-47D1-A1B4-0F7E3EF86259}" dt="2025-08-22T16:32:19.931" v="1643" actId="1035"/>
          <ac:picMkLst>
            <pc:docMk/>
            <pc:sldMk cId="3174490201" sldId="389"/>
            <ac:picMk id="16" creationId="{AA8BC853-B541-A8B7-66DA-7BDF6F15EB6A}"/>
          </ac:picMkLst>
        </pc:picChg>
      </pc:sldChg>
      <pc:sldChg chg="addSp modSp new mod chgLayout">
        <pc:chgData name="Vicky Allen" userId="aebb1a513cc0786a" providerId="LiveId" clId="{910E84E9-F6D6-47D1-A1B4-0F7E3EF86259}" dt="2025-08-29T18:47:01.947" v="3154" actId="20577"/>
        <pc:sldMkLst>
          <pc:docMk/>
          <pc:sldMk cId="3817448064" sldId="390"/>
        </pc:sldMkLst>
        <pc:spChg chg="add mod">
          <ac:chgData name="Vicky Allen" userId="aebb1a513cc0786a" providerId="LiveId" clId="{910E84E9-F6D6-47D1-A1B4-0F7E3EF86259}" dt="2025-08-22T15:48:34.779" v="1049" actId="1037"/>
          <ac:spMkLst>
            <pc:docMk/>
            <pc:sldMk cId="3817448064" sldId="390"/>
            <ac:spMk id="2" creationId="{BA5D3EEE-E996-463A-CAA5-12D371C8F3B8}"/>
          </ac:spMkLst>
        </pc:spChg>
        <pc:spChg chg="add mod">
          <ac:chgData name="Vicky Allen" userId="aebb1a513cc0786a" providerId="LiveId" clId="{910E84E9-F6D6-47D1-A1B4-0F7E3EF86259}" dt="2025-08-29T18:47:01.947" v="3154" actId="20577"/>
          <ac:spMkLst>
            <pc:docMk/>
            <pc:sldMk cId="3817448064" sldId="390"/>
            <ac:spMk id="3" creationId="{D3E2BF87-0492-B9D7-B617-396FF032BEAE}"/>
          </ac:spMkLst>
        </pc:spChg>
        <pc:picChg chg="add mod">
          <ac:chgData name="Vicky Allen" userId="aebb1a513cc0786a" providerId="LiveId" clId="{910E84E9-F6D6-47D1-A1B4-0F7E3EF86259}" dt="2025-08-22T15:50:25.425" v="1159" actId="1035"/>
          <ac:picMkLst>
            <pc:docMk/>
            <pc:sldMk cId="3817448064" sldId="390"/>
            <ac:picMk id="4" creationId="{C5B60698-6E9B-442F-556C-F57DDC8A0A0D}"/>
          </ac:picMkLst>
        </pc:picChg>
        <pc:picChg chg="add mod">
          <ac:chgData name="Vicky Allen" userId="aebb1a513cc0786a" providerId="LiveId" clId="{910E84E9-F6D6-47D1-A1B4-0F7E3EF86259}" dt="2025-08-22T15:50:55.052" v="1201" actId="1036"/>
          <ac:picMkLst>
            <pc:docMk/>
            <pc:sldMk cId="3817448064" sldId="390"/>
            <ac:picMk id="5" creationId="{85F98ECB-514A-AE54-D690-0C3B20D2085D}"/>
          </ac:picMkLst>
        </pc:picChg>
      </pc:sldChg>
      <pc:sldChg chg="addSp delSp modSp new del mod modClrScheme chgLayout">
        <pc:chgData name="Vicky Allen" userId="aebb1a513cc0786a" providerId="LiveId" clId="{910E84E9-F6D6-47D1-A1B4-0F7E3EF86259}" dt="2025-08-26T12:07:04.287" v="2006" actId="47"/>
        <pc:sldMkLst>
          <pc:docMk/>
          <pc:sldMk cId="1816429724" sldId="391"/>
        </pc:sldMkLst>
      </pc:sldChg>
      <pc:sldChg chg="addSp modSp new mod">
        <pc:chgData name="Vicky Allen" userId="aebb1a513cc0786a" providerId="LiveId" clId="{910E84E9-F6D6-47D1-A1B4-0F7E3EF86259}" dt="2025-08-22T16:21:04.682" v="1454" actId="207"/>
        <pc:sldMkLst>
          <pc:docMk/>
          <pc:sldMk cId="2409541709" sldId="392"/>
        </pc:sldMkLst>
        <pc:spChg chg="add mod">
          <ac:chgData name="Vicky Allen" userId="aebb1a513cc0786a" providerId="LiveId" clId="{910E84E9-F6D6-47D1-A1B4-0F7E3EF86259}" dt="2025-08-22T16:21:04.682" v="1454" actId="207"/>
          <ac:spMkLst>
            <pc:docMk/>
            <pc:sldMk cId="2409541709" sldId="392"/>
            <ac:spMk id="5" creationId="{0C817B72-D7D8-2CBB-0342-FF7D6C09DBCC}"/>
          </ac:spMkLst>
        </pc:spChg>
        <pc:picChg chg="add mod">
          <ac:chgData name="Vicky Allen" userId="aebb1a513cc0786a" providerId="LiveId" clId="{910E84E9-F6D6-47D1-A1B4-0F7E3EF86259}" dt="2025-08-22T16:20:41.011" v="1451" actId="1037"/>
          <ac:picMkLst>
            <pc:docMk/>
            <pc:sldMk cId="2409541709" sldId="392"/>
            <ac:picMk id="4" creationId="{43FA41B1-B928-AE07-0EC0-EA27A0B1CA01}"/>
          </ac:picMkLst>
        </pc:picChg>
      </pc:sldChg>
      <pc:sldChg chg="addSp delSp modSp new mod modClrScheme chgLayout">
        <pc:chgData name="Vicky Allen" userId="aebb1a513cc0786a" providerId="LiveId" clId="{910E84E9-F6D6-47D1-A1B4-0F7E3EF86259}" dt="2025-08-30T21:57:00.246" v="5609" actId="20577"/>
        <pc:sldMkLst>
          <pc:docMk/>
          <pc:sldMk cId="2319580617" sldId="393"/>
        </pc:sldMkLst>
        <pc:spChg chg="add mod">
          <ac:chgData name="Vicky Allen" userId="aebb1a513cc0786a" providerId="LiveId" clId="{910E84E9-F6D6-47D1-A1B4-0F7E3EF86259}" dt="2025-08-26T12:29:42.191" v="2468" actId="14100"/>
          <ac:spMkLst>
            <pc:docMk/>
            <pc:sldMk cId="2319580617" sldId="393"/>
            <ac:spMk id="4" creationId="{535355AB-9DA5-313F-532C-5CADC57B83A5}"/>
          </ac:spMkLst>
        </pc:spChg>
        <pc:spChg chg="add mod">
          <ac:chgData name="Vicky Allen" userId="aebb1a513cc0786a" providerId="LiveId" clId="{910E84E9-F6D6-47D1-A1B4-0F7E3EF86259}" dt="2025-08-26T12:33:10.993" v="2585" actId="20577"/>
          <ac:spMkLst>
            <pc:docMk/>
            <pc:sldMk cId="2319580617" sldId="393"/>
            <ac:spMk id="11" creationId="{D4CAD070-8D6E-4989-5A66-305B6C332122}"/>
          </ac:spMkLst>
        </pc:spChg>
        <pc:spChg chg="add mod">
          <ac:chgData name="Vicky Allen" userId="aebb1a513cc0786a" providerId="LiveId" clId="{910E84E9-F6D6-47D1-A1B4-0F7E3EF86259}" dt="2025-08-30T21:57:00.246" v="5609" actId="20577"/>
          <ac:spMkLst>
            <pc:docMk/>
            <pc:sldMk cId="2319580617" sldId="393"/>
            <ac:spMk id="12" creationId="{CA1F9B7C-FDCF-9FA9-2B64-A72DCE18503F}"/>
          </ac:spMkLst>
        </pc:spChg>
        <pc:picChg chg="add mod">
          <ac:chgData name="Vicky Allen" userId="aebb1a513cc0786a" providerId="LiveId" clId="{910E84E9-F6D6-47D1-A1B4-0F7E3EF86259}" dt="2025-08-26T12:25:00.319" v="2392" actId="1035"/>
          <ac:picMkLst>
            <pc:docMk/>
            <pc:sldMk cId="2319580617" sldId="393"/>
            <ac:picMk id="1026" creationId="{9D266F24-EDE0-D008-60DF-EED871948F8E}"/>
          </ac:picMkLst>
        </pc:picChg>
        <pc:picChg chg="add mod">
          <ac:chgData name="Vicky Allen" userId="aebb1a513cc0786a" providerId="LiveId" clId="{910E84E9-F6D6-47D1-A1B4-0F7E3EF86259}" dt="2025-08-26T12:28:02.797" v="2406" actId="1076"/>
          <ac:picMkLst>
            <pc:docMk/>
            <pc:sldMk cId="2319580617" sldId="393"/>
            <ac:picMk id="1028" creationId="{489F64E3-6986-4C45-4C1C-ECCE68479F17}"/>
          </ac:picMkLst>
        </pc:picChg>
        <pc:picChg chg="add mod">
          <ac:chgData name="Vicky Allen" userId="aebb1a513cc0786a" providerId="LiveId" clId="{910E84E9-F6D6-47D1-A1B4-0F7E3EF86259}" dt="2025-08-29T18:51:00.441" v="3309" actId="1036"/>
          <ac:picMkLst>
            <pc:docMk/>
            <pc:sldMk cId="2319580617" sldId="393"/>
            <ac:picMk id="1032" creationId="{A271D07A-934A-36BB-D817-061BBEACB80D}"/>
          </ac:picMkLst>
        </pc:picChg>
        <pc:picChg chg="add mod">
          <ac:chgData name="Vicky Allen" userId="aebb1a513cc0786a" providerId="LiveId" clId="{910E84E9-F6D6-47D1-A1B4-0F7E3EF86259}" dt="2025-08-26T12:28:57.420" v="2450" actId="1076"/>
          <ac:picMkLst>
            <pc:docMk/>
            <pc:sldMk cId="2319580617" sldId="393"/>
            <ac:picMk id="1034" creationId="{7A9C5D37-EA1F-F9C1-D8CF-9F880C2A02DC}"/>
          </ac:picMkLst>
        </pc:picChg>
        <pc:picChg chg="add mod">
          <ac:chgData name="Vicky Allen" userId="aebb1a513cc0786a" providerId="LiveId" clId="{910E84E9-F6D6-47D1-A1B4-0F7E3EF86259}" dt="2025-08-30T21:56:29.239" v="5599" actId="1038"/>
          <ac:picMkLst>
            <pc:docMk/>
            <pc:sldMk cId="2319580617" sldId="393"/>
            <ac:picMk id="1036" creationId="{00FB10B9-9D60-8AD2-6872-4941EF84EE67}"/>
          </ac:picMkLst>
        </pc:picChg>
        <pc:picChg chg="add mod">
          <ac:chgData name="Vicky Allen" userId="aebb1a513cc0786a" providerId="LiveId" clId="{910E84E9-F6D6-47D1-A1B4-0F7E3EF86259}" dt="2025-08-29T18:51:17.341" v="3402" actId="1036"/>
          <ac:picMkLst>
            <pc:docMk/>
            <pc:sldMk cId="2319580617" sldId="393"/>
            <ac:picMk id="2050" creationId="{E38A0E00-2516-1E32-A764-801399DE36D2}"/>
          </ac:picMkLst>
        </pc:picChg>
      </pc:sldChg>
      <pc:sldChg chg="addSp delSp modSp new mod">
        <pc:chgData name="Vicky Allen" userId="aebb1a513cc0786a" providerId="LiveId" clId="{910E84E9-F6D6-47D1-A1B4-0F7E3EF86259}" dt="2025-08-30T21:54:06.955" v="5552" actId="1076"/>
        <pc:sldMkLst>
          <pc:docMk/>
          <pc:sldMk cId="2488021786" sldId="394"/>
        </pc:sldMkLst>
        <pc:spChg chg="add mod">
          <ac:chgData name="Vicky Allen" userId="aebb1a513cc0786a" providerId="LiveId" clId="{910E84E9-F6D6-47D1-A1B4-0F7E3EF86259}" dt="2025-08-29T01:51:15.768" v="2862" actId="1076"/>
          <ac:spMkLst>
            <pc:docMk/>
            <pc:sldMk cId="2488021786" sldId="394"/>
            <ac:spMk id="7" creationId="{B9C5D4DE-C819-8A83-5454-5985B387D62C}"/>
          </ac:spMkLst>
        </pc:spChg>
        <pc:spChg chg="add mod">
          <ac:chgData name="Vicky Allen" userId="aebb1a513cc0786a" providerId="LiveId" clId="{910E84E9-F6D6-47D1-A1B4-0F7E3EF86259}" dt="2025-08-29T01:51:30.333" v="2864" actId="1076"/>
          <ac:spMkLst>
            <pc:docMk/>
            <pc:sldMk cId="2488021786" sldId="394"/>
            <ac:spMk id="10" creationId="{A8DE47F8-D430-AD4F-B0CD-13F48C254D67}"/>
          </ac:spMkLst>
        </pc:spChg>
        <pc:spChg chg="add mod">
          <ac:chgData name="Vicky Allen" userId="aebb1a513cc0786a" providerId="LiveId" clId="{910E84E9-F6D6-47D1-A1B4-0F7E3EF86259}" dt="2025-08-29T01:51:46.047" v="2866" actId="1076"/>
          <ac:spMkLst>
            <pc:docMk/>
            <pc:sldMk cId="2488021786" sldId="394"/>
            <ac:spMk id="11" creationId="{4A125F94-BD97-60A9-2721-3AE2A30FC171}"/>
          </ac:spMkLst>
        </pc:spChg>
        <pc:spChg chg="add mod">
          <ac:chgData name="Vicky Allen" userId="aebb1a513cc0786a" providerId="LiveId" clId="{910E84E9-F6D6-47D1-A1B4-0F7E3EF86259}" dt="2025-08-29T01:51:58.745" v="2869" actId="1076"/>
          <ac:spMkLst>
            <pc:docMk/>
            <pc:sldMk cId="2488021786" sldId="394"/>
            <ac:spMk id="15" creationId="{0DE7CBCA-DE72-5BDC-DC97-6DEDDFBDF1D4}"/>
          </ac:spMkLst>
        </pc:spChg>
        <pc:spChg chg="add mod">
          <ac:chgData name="Vicky Allen" userId="aebb1a513cc0786a" providerId="LiveId" clId="{910E84E9-F6D6-47D1-A1B4-0F7E3EF86259}" dt="2025-08-30T21:49:29.060" v="5536" actId="1076"/>
          <ac:spMkLst>
            <pc:docMk/>
            <pc:sldMk cId="2488021786" sldId="394"/>
            <ac:spMk id="16" creationId="{79BF568F-F52F-4047-FC76-F25A1269BBC0}"/>
          </ac:spMkLst>
        </pc:spChg>
        <pc:spChg chg="add mod">
          <ac:chgData name="Vicky Allen" userId="aebb1a513cc0786a" providerId="LiveId" clId="{910E84E9-F6D6-47D1-A1B4-0F7E3EF86259}" dt="2025-08-30T21:54:06.955" v="5552" actId="1076"/>
          <ac:spMkLst>
            <pc:docMk/>
            <pc:sldMk cId="2488021786" sldId="394"/>
            <ac:spMk id="18" creationId="{80A61BC9-3D37-B0F3-6DED-A9B05E8B7D5F}"/>
          </ac:spMkLst>
        </pc:spChg>
        <pc:picChg chg="add mod">
          <ac:chgData name="Vicky Allen" userId="aebb1a513cc0786a" providerId="LiveId" clId="{910E84E9-F6D6-47D1-A1B4-0F7E3EF86259}" dt="2025-08-30T21:49:45.394" v="5538" actId="1076"/>
          <ac:picMkLst>
            <pc:docMk/>
            <pc:sldMk cId="2488021786" sldId="394"/>
            <ac:picMk id="2" creationId="{CFDED332-0AB3-6339-C59F-EAC5816A8CA2}"/>
          </ac:picMkLst>
        </pc:picChg>
        <pc:picChg chg="add mod">
          <ac:chgData name="Vicky Allen" userId="aebb1a513cc0786a" providerId="LiveId" clId="{910E84E9-F6D6-47D1-A1B4-0F7E3EF86259}" dt="2025-08-29T01:12:06.882" v="2599" actId="1076"/>
          <ac:picMkLst>
            <pc:docMk/>
            <pc:sldMk cId="2488021786" sldId="394"/>
            <ac:picMk id="4" creationId="{E05DDCEE-3DF4-5A84-DE90-03A7B754F215}"/>
          </ac:picMkLst>
        </pc:picChg>
        <pc:picChg chg="add mod">
          <ac:chgData name="Vicky Allen" userId="aebb1a513cc0786a" providerId="LiveId" clId="{910E84E9-F6D6-47D1-A1B4-0F7E3EF86259}" dt="2025-08-29T01:58:59.210" v="2958" actId="1076"/>
          <ac:picMkLst>
            <pc:docMk/>
            <pc:sldMk cId="2488021786" sldId="394"/>
            <ac:picMk id="12" creationId="{7A9C5D37-EA1F-F9C1-D8CF-9F880C2A02DC}"/>
          </ac:picMkLst>
        </pc:picChg>
        <pc:picChg chg="add mod">
          <ac:chgData name="Vicky Allen" userId="aebb1a513cc0786a" providerId="LiveId" clId="{910E84E9-F6D6-47D1-A1B4-0F7E3EF86259}" dt="2025-08-29T01:58:54.144" v="2957" actId="1076"/>
          <ac:picMkLst>
            <pc:docMk/>
            <pc:sldMk cId="2488021786" sldId="394"/>
            <ac:picMk id="13" creationId="{E626DE42-6715-0105-E7D6-61F431D1F4D0}"/>
          </ac:picMkLst>
        </pc:picChg>
        <pc:picChg chg="add mod">
          <ac:chgData name="Vicky Allen" userId="aebb1a513cc0786a" providerId="LiveId" clId="{910E84E9-F6D6-47D1-A1B4-0F7E3EF86259}" dt="2025-08-29T01:59:02.063" v="2959" actId="1076"/>
          <ac:picMkLst>
            <pc:docMk/>
            <pc:sldMk cId="2488021786" sldId="394"/>
            <ac:picMk id="14" creationId="{9B487E7A-CECA-6DCD-BD4D-9B99BBF2E075}"/>
          </ac:picMkLst>
        </pc:picChg>
        <pc:picChg chg="add mod">
          <ac:chgData name="Vicky Allen" userId="aebb1a513cc0786a" providerId="LiveId" clId="{910E84E9-F6D6-47D1-A1B4-0F7E3EF86259}" dt="2025-08-29T01:59:06.153" v="2960" actId="1076"/>
          <ac:picMkLst>
            <pc:docMk/>
            <pc:sldMk cId="2488021786" sldId="394"/>
            <ac:picMk id="1026" creationId="{E2346046-9315-2D2D-A662-8F16BCBB39F7}"/>
          </ac:picMkLst>
        </pc:picChg>
      </pc:sldChg>
      <pc:sldChg chg="addSp delSp modSp new mod">
        <pc:chgData name="Vicky Allen" userId="aebb1a513cc0786a" providerId="LiveId" clId="{910E84E9-F6D6-47D1-A1B4-0F7E3EF86259}" dt="2025-08-29T18:40:05.729" v="3054" actId="1037"/>
        <pc:sldMkLst>
          <pc:docMk/>
          <pc:sldMk cId="1979001529" sldId="395"/>
        </pc:sldMkLst>
        <pc:spChg chg="add">
          <ac:chgData name="Vicky Allen" userId="aebb1a513cc0786a" providerId="LiveId" clId="{910E84E9-F6D6-47D1-A1B4-0F7E3EF86259}" dt="2025-08-29T18:35:13.446" v="2962"/>
          <ac:spMkLst>
            <pc:docMk/>
            <pc:sldMk cId="1979001529" sldId="395"/>
            <ac:spMk id="2" creationId="{0B9410AD-8357-5F49-3305-3229ACA78FDB}"/>
          </ac:spMkLst>
        </pc:spChg>
        <pc:spChg chg="add mod">
          <ac:chgData name="Vicky Allen" userId="aebb1a513cc0786a" providerId="LiveId" clId="{910E84E9-F6D6-47D1-A1B4-0F7E3EF86259}" dt="2025-08-29T18:35:22.307" v="2963"/>
          <ac:spMkLst>
            <pc:docMk/>
            <pc:sldMk cId="1979001529" sldId="395"/>
            <ac:spMk id="3" creationId="{6A6B78D0-0D4C-6819-75FE-86E75D59821F}"/>
          </ac:spMkLst>
        </pc:spChg>
        <pc:spChg chg="add mod">
          <ac:chgData name="Vicky Allen" userId="aebb1a513cc0786a" providerId="LiveId" clId="{910E84E9-F6D6-47D1-A1B4-0F7E3EF86259}" dt="2025-08-29T18:38:16.510" v="2967" actId="14100"/>
          <ac:spMkLst>
            <pc:docMk/>
            <pc:sldMk cId="1979001529" sldId="395"/>
            <ac:spMk id="4" creationId="{417F04AC-5C7E-2A70-F382-AD083D649823}"/>
          </ac:spMkLst>
        </pc:spChg>
        <pc:spChg chg="add mod">
          <ac:chgData name="Vicky Allen" userId="aebb1a513cc0786a" providerId="LiveId" clId="{910E84E9-F6D6-47D1-A1B4-0F7E3EF86259}" dt="2025-08-29T18:39:54.755" v="3039" actId="1076"/>
          <ac:spMkLst>
            <pc:docMk/>
            <pc:sldMk cId="1979001529" sldId="395"/>
            <ac:spMk id="6" creationId="{6465D640-457C-278F-DF03-B282B5B57198}"/>
          </ac:spMkLst>
        </pc:spChg>
        <pc:picChg chg="add mod ord modCrop">
          <ac:chgData name="Vicky Allen" userId="aebb1a513cc0786a" providerId="LiveId" clId="{910E84E9-F6D6-47D1-A1B4-0F7E3EF86259}" dt="2025-08-29T18:35:39.002" v="2965" actId="1076"/>
          <ac:picMkLst>
            <pc:docMk/>
            <pc:sldMk cId="1979001529" sldId="395"/>
            <ac:picMk id="5" creationId="{DD199D6A-D1BC-1C0B-4F94-7797A1DE5C0F}"/>
          </ac:picMkLst>
        </pc:picChg>
        <pc:picChg chg="add mod">
          <ac:chgData name="Vicky Allen" userId="aebb1a513cc0786a" providerId="LiveId" clId="{910E84E9-F6D6-47D1-A1B4-0F7E3EF86259}" dt="2025-08-29T18:40:05.729" v="3054" actId="1037"/>
          <ac:picMkLst>
            <pc:docMk/>
            <pc:sldMk cId="1979001529" sldId="395"/>
            <ac:picMk id="8" creationId="{4A0877FD-D31E-283D-6881-C3699DFC205E}"/>
          </ac:picMkLst>
        </pc:picChg>
      </pc:sldChg>
      <pc:sldChg chg="addSp delSp modSp new mod">
        <pc:chgData name="Vicky Allen" userId="aebb1a513cc0786a" providerId="LiveId" clId="{910E84E9-F6D6-47D1-A1B4-0F7E3EF86259}" dt="2025-08-29T19:03:36.505" v="3504" actId="1038"/>
        <pc:sldMkLst>
          <pc:docMk/>
          <pc:sldMk cId="2323029235" sldId="396"/>
        </pc:sldMkLst>
        <pc:spChg chg="mod">
          <ac:chgData name="Vicky Allen" userId="aebb1a513cc0786a" providerId="LiveId" clId="{910E84E9-F6D6-47D1-A1B4-0F7E3EF86259}" dt="2025-08-29T19:02:02.023" v="3419" actId="20577"/>
          <ac:spMkLst>
            <pc:docMk/>
            <pc:sldMk cId="2323029235" sldId="396"/>
            <ac:spMk id="2" creationId="{A4FBEC6C-EC58-09F8-D3B7-7592E7566149}"/>
          </ac:spMkLst>
        </pc:spChg>
        <pc:picChg chg="add mod">
          <ac:chgData name="Vicky Allen" userId="aebb1a513cc0786a" providerId="LiveId" clId="{910E84E9-F6D6-47D1-A1B4-0F7E3EF86259}" dt="2025-08-29T19:02:26.764" v="3421"/>
          <ac:picMkLst>
            <pc:docMk/>
            <pc:sldMk cId="2323029235" sldId="396"/>
            <ac:picMk id="4" creationId="{9CB7B678-2025-EB6E-798F-7FDF7FADA834}"/>
          </ac:picMkLst>
        </pc:picChg>
        <pc:picChg chg="add mod">
          <ac:chgData name="Vicky Allen" userId="aebb1a513cc0786a" providerId="LiveId" clId="{910E84E9-F6D6-47D1-A1B4-0F7E3EF86259}" dt="2025-08-29T19:03:36.505" v="3504" actId="1038"/>
          <ac:picMkLst>
            <pc:docMk/>
            <pc:sldMk cId="2323029235" sldId="396"/>
            <ac:picMk id="5" creationId="{7A8E3432-3129-10B5-5D66-2D706F1A891B}"/>
          </ac:picMkLst>
        </pc:picChg>
        <pc:picChg chg="add mod">
          <ac:chgData name="Vicky Allen" userId="aebb1a513cc0786a" providerId="LiveId" clId="{910E84E9-F6D6-47D1-A1B4-0F7E3EF86259}" dt="2025-08-29T19:03:28.398" v="3426" actId="1076"/>
          <ac:picMkLst>
            <pc:docMk/>
            <pc:sldMk cId="2323029235" sldId="396"/>
            <ac:picMk id="6" creationId="{0B191CA5-4E0F-453E-1BE3-4EA47193B5FD}"/>
          </ac:picMkLst>
        </pc:picChg>
      </pc:sldChg>
      <pc:sldChg chg="addSp delSp modSp new mod modClrScheme chgLayout">
        <pc:chgData name="Vicky Allen" userId="aebb1a513cc0786a" providerId="LiveId" clId="{910E84E9-F6D6-47D1-A1B4-0F7E3EF86259}" dt="2025-08-29T21:19:24.528" v="4336" actId="1037"/>
        <pc:sldMkLst>
          <pc:docMk/>
          <pc:sldMk cId="2598822313" sldId="397"/>
        </pc:sldMkLst>
        <pc:spChg chg="add mod">
          <ac:chgData name="Vicky Allen" userId="aebb1a513cc0786a" providerId="LiveId" clId="{910E84E9-F6D6-47D1-A1B4-0F7E3EF86259}" dt="2025-08-29T21:17:40.326" v="4267" actId="1076"/>
          <ac:spMkLst>
            <pc:docMk/>
            <pc:sldMk cId="2598822313" sldId="397"/>
            <ac:spMk id="6" creationId="{6B19DDAB-13EE-F41D-4B5E-544B2F4C5EA4}"/>
          </ac:spMkLst>
        </pc:spChg>
        <pc:spChg chg="add mod">
          <ac:chgData name="Vicky Allen" userId="aebb1a513cc0786a" providerId="LiveId" clId="{910E84E9-F6D6-47D1-A1B4-0F7E3EF86259}" dt="2025-08-29T21:18:17.725" v="4312" actId="1037"/>
          <ac:spMkLst>
            <pc:docMk/>
            <pc:sldMk cId="2598822313" sldId="397"/>
            <ac:spMk id="7" creationId="{24D991C5-F1F3-2577-2E63-CB1DEB0E4246}"/>
          </ac:spMkLst>
        </pc:spChg>
        <pc:spChg chg="add mod">
          <ac:chgData name="Vicky Allen" userId="aebb1a513cc0786a" providerId="LiveId" clId="{910E84E9-F6D6-47D1-A1B4-0F7E3EF86259}" dt="2025-08-29T21:19:24.528" v="4336" actId="1037"/>
          <ac:spMkLst>
            <pc:docMk/>
            <pc:sldMk cId="2598822313" sldId="397"/>
            <ac:spMk id="8" creationId="{99007FB1-11E8-B20A-F0F0-49DFFEADC25F}"/>
          </ac:spMkLst>
        </pc:spChg>
        <pc:picChg chg="add mod">
          <ac:chgData name="Vicky Allen" userId="aebb1a513cc0786a" providerId="LiveId" clId="{910E84E9-F6D6-47D1-A1B4-0F7E3EF86259}" dt="2025-08-29T21:16:17.040" v="4244" actId="1038"/>
          <ac:picMkLst>
            <pc:docMk/>
            <pc:sldMk cId="2598822313" sldId="397"/>
            <ac:picMk id="5" creationId="{B6C76B01-A156-905C-E7EB-5AE265645D7F}"/>
          </ac:picMkLst>
        </pc:picChg>
      </pc:sldChg>
      <pc:sldChg chg="addSp delSp modSp new mod">
        <pc:chgData name="Vicky Allen" userId="aebb1a513cc0786a" providerId="LiveId" clId="{910E84E9-F6D6-47D1-A1B4-0F7E3EF86259}" dt="2025-09-01T20:35:42.129" v="6593" actId="207"/>
        <pc:sldMkLst>
          <pc:docMk/>
          <pc:sldMk cId="234654609" sldId="398"/>
        </pc:sldMkLst>
        <pc:spChg chg="add mod">
          <ac:chgData name="Vicky Allen" userId="aebb1a513cc0786a" providerId="LiveId" clId="{910E84E9-F6D6-47D1-A1B4-0F7E3EF86259}" dt="2025-09-01T19:52:23.093" v="6333" actId="1076"/>
          <ac:spMkLst>
            <pc:docMk/>
            <pc:sldMk cId="234654609" sldId="398"/>
            <ac:spMk id="4" creationId="{8BA9DCFE-0B36-220E-4081-E24C8C9CB4BD}"/>
          </ac:spMkLst>
        </pc:spChg>
        <pc:spChg chg="add mod">
          <ac:chgData name="Vicky Allen" userId="aebb1a513cc0786a" providerId="LiveId" clId="{910E84E9-F6D6-47D1-A1B4-0F7E3EF86259}" dt="2025-09-01T19:51:39.475" v="6329" actId="1076"/>
          <ac:spMkLst>
            <pc:docMk/>
            <pc:sldMk cId="234654609" sldId="398"/>
            <ac:spMk id="5" creationId="{DEC0B911-985C-6B78-5F42-DF933BBB5C7C}"/>
          </ac:spMkLst>
        </pc:spChg>
        <pc:spChg chg="add mod">
          <ac:chgData name="Vicky Allen" userId="aebb1a513cc0786a" providerId="LiveId" clId="{910E84E9-F6D6-47D1-A1B4-0F7E3EF86259}" dt="2025-09-01T20:35:42.129" v="6593" actId="207"/>
          <ac:spMkLst>
            <pc:docMk/>
            <pc:sldMk cId="234654609" sldId="398"/>
            <ac:spMk id="6" creationId="{AFC583C5-AA14-1E5E-47B2-DC8EFE5A4963}"/>
          </ac:spMkLst>
        </pc:spChg>
        <pc:spChg chg="add mod">
          <ac:chgData name="Vicky Allen" userId="aebb1a513cc0786a" providerId="LiveId" clId="{910E84E9-F6D6-47D1-A1B4-0F7E3EF86259}" dt="2025-08-29T21:27:58.778" v="4551" actId="1076"/>
          <ac:spMkLst>
            <pc:docMk/>
            <pc:sldMk cId="234654609" sldId="398"/>
            <ac:spMk id="8" creationId="{C8F9A30A-D5F7-77DB-5D22-F403351BE700}"/>
          </ac:spMkLst>
        </pc:spChg>
        <pc:picChg chg="add mod">
          <ac:chgData name="Vicky Allen" userId="aebb1a513cc0786a" providerId="LiveId" clId="{910E84E9-F6D6-47D1-A1B4-0F7E3EF86259}" dt="2025-08-29T21:20:45.745" v="4368" actId="1038"/>
          <ac:picMkLst>
            <pc:docMk/>
            <pc:sldMk cId="234654609" sldId="398"/>
            <ac:picMk id="3" creationId="{56850B02-4581-1428-EBA9-70A7557B2A5E}"/>
          </ac:picMkLst>
        </pc:picChg>
      </pc:sldChg>
      <pc:sldChg chg="addSp modSp new mod">
        <pc:chgData name="Vicky Allen" userId="aebb1a513cc0786a" providerId="LiveId" clId="{910E84E9-F6D6-47D1-A1B4-0F7E3EF86259}" dt="2025-09-01T20:38:59.769" v="6676" actId="6549"/>
        <pc:sldMkLst>
          <pc:docMk/>
          <pc:sldMk cId="3381627586" sldId="399"/>
        </pc:sldMkLst>
        <pc:spChg chg="add mod">
          <ac:chgData name="Vicky Allen" userId="aebb1a513cc0786a" providerId="LiveId" clId="{910E84E9-F6D6-47D1-A1B4-0F7E3EF86259}" dt="2025-09-01T20:38:59.769" v="6676" actId="6549"/>
          <ac:spMkLst>
            <pc:docMk/>
            <pc:sldMk cId="3381627586" sldId="399"/>
            <ac:spMk id="2" creationId="{2D6E29C2-B0A3-EE68-13BA-D77854A473C4}"/>
          </ac:spMkLst>
        </pc:spChg>
        <pc:spChg chg="add mod">
          <ac:chgData name="Vicky Allen" userId="aebb1a513cc0786a" providerId="LiveId" clId="{910E84E9-F6D6-47D1-A1B4-0F7E3EF86259}" dt="2025-08-29T21:47:03.317" v="5137" actId="1036"/>
          <ac:spMkLst>
            <pc:docMk/>
            <pc:sldMk cId="3381627586" sldId="399"/>
            <ac:spMk id="4" creationId="{78AFEAA4-3DCC-59F4-E769-5AD2B47CF86E}"/>
          </ac:spMkLst>
        </pc:spChg>
        <pc:spChg chg="add mod">
          <ac:chgData name="Vicky Allen" userId="aebb1a513cc0786a" providerId="LiveId" clId="{910E84E9-F6D6-47D1-A1B4-0F7E3EF86259}" dt="2025-09-01T20:38:27.737" v="6650" actId="20577"/>
          <ac:spMkLst>
            <pc:docMk/>
            <pc:sldMk cId="3381627586" sldId="399"/>
            <ac:spMk id="5" creationId="{6E3EC86C-A072-676A-948F-06B4BFA2BDF7}"/>
          </ac:spMkLst>
        </pc:spChg>
        <pc:picChg chg="add mod">
          <ac:chgData name="Vicky Allen" userId="aebb1a513cc0786a" providerId="LiveId" clId="{910E84E9-F6D6-47D1-A1B4-0F7E3EF86259}" dt="2025-08-29T21:31:38.227" v="4590" actId="1038"/>
          <ac:picMkLst>
            <pc:docMk/>
            <pc:sldMk cId="3381627586" sldId="399"/>
            <ac:picMk id="3" creationId="{ECBD28C3-DE2A-2A6D-061C-731118FCFC11}"/>
          </ac:picMkLst>
        </pc:picChg>
      </pc:sldChg>
      <pc:sldChg chg="addSp modSp new mod">
        <pc:chgData name="Vicky Allen" userId="aebb1a513cc0786a" providerId="LiveId" clId="{910E84E9-F6D6-47D1-A1B4-0F7E3EF86259}" dt="2025-08-29T21:49:31.298" v="5381" actId="1035"/>
        <pc:sldMkLst>
          <pc:docMk/>
          <pc:sldMk cId="1404829570" sldId="400"/>
        </pc:sldMkLst>
        <pc:spChg chg="add mod">
          <ac:chgData name="Vicky Allen" userId="aebb1a513cc0786a" providerId="LiveId" clId="{910E84E9-F6D6-47D1-A1B4-0F7E3EF86259}" dt="2025-08-29T21:49:31.298" v="5381" actId="1035"/>
          <ac:spMkLst>
            <pc:docMk/>
            <pc:sldMk cId="1404829570" sldId="400"/>
            <ac:spMk id="4" creationId="{B2A330A2-7191-CE0A-6657-5EF97163CD9B}"/>
          </ac:spMkLst>
        </pc:spChg>
        <pc:picChg chg="add mod">
          <ac:chgData name="Vicky Allen" userId="aebb1a513cc0786a" providerId="LiveId" clId="{910E84E9-F6D6-47D1-A1B4-0F7E3EF86259}" dt="2025-08-29T21:48:23.446" v="5324" actId="1038"/>
          <ac:picMkLst>
            <pc:docMk/>
            <pc:sldMk cId="1404829570" sldId="400"/>
            <ac:picMk id="3" creationId="{D3DE2E52-6644-3908-A374-78AD5FF6DB75}"/>
          </ac:picMkLst>
        </pc:picChg>
      </pc:sldChg>
      <pc:sldChg chg="addSp modSp new mod">
        <pc:chgData name="Vicky Allen" userId="aebb1a513cc0786a" providerId="LiveId" clId="{910E84E9-F6D6-47D1-A1B4-0F7E3EF86259}" dt="2025-08-29T21:45:41.937" v="4998" actId="14100"/>
        <pc:sldMkLst>
          <pc:docMk/>
          <pc:sldMk cId="2940667938" sldId="401"/>
        </pc:sldMkLst>
        <pc:spChg chg="add mod">
          <ac:chgData name="Vicky Allen" userId="aebb1a513cc0786a" providerId="LiveId" clId="{910E84E9-F6D6-47D1-A1B4-0F7E3EF86259}" dt="2025-08-29T21:45:41.937" v="4998" actId="14100"/>
          <ac:spMkLst>
            <pc:docMk/>
            <pc:sldMk cId="2940667938" sldId="401"/>
            <ac:spMk id="4" creationId="{2CAE908C-7C34-6117-9BD1-2BE98BC7D54F}"/>
          </ac:spMkLst>
        </pc:spChg>
        <pc:spChg chg="add mod">
          <ac:chgData name="Vicky Allen" userId="aebb1a513cc0786a" providerId="LiveId" clId="{910E84E9-F6D6-47D1-A1B4-0F7E3EF86259}" dt="2025-08-29T21:45:19.725" v="4952" actId="14100"/>
          <ac:spMkLst>
            <pc:docMk/>
            <pc:sldMk cId="2940667938" sldId="401"/>
            <ac:spMk id="5" creationId="{7CEF4797-6A88-281A-3C8F-FAE3EC409E7E}"/>
          </ac:spMkLst>
        </pc:spChg>
        <pc:picChg chg="add mod">
          <ac:chgData name="Vicky Allen" userId="aebb1a513cc0786a" providerId="LiveId" clId="{910E84E9-F6D6-47D1-A1B4-0F7E3EF86259}" dt="2025-08-29T21:44:55.475" v="4741" actId="1076"/>
          <ac:picMkLst>
            <pc:docMk/>
            <pc:sldMk cId="2940667938" sldId="401"/>
            <ac:picMk id="3" creationId="{1FB3599B-5B01-9A96-6459-44BB4E57F771}"/>
          </ac:picMkLst>
        </pc:picChg>
      </pc:sldChg>
      <pc:sldChg chg="addSp modSp new mod">
        <pc:chgData name="Vicky Allen" userId="aebb1a513cc0786a" providerId="LiveId" clId="{910E84E9-F6D6-47D1-A1B4-0F7E3EF86259}" dt="2025-08-29T21:51:29.560" v="5438" actId="14100"/>
        <pc:sldMkLst>
          <pc:docMk/>
          <pc:sldMk cId="2063386407" sldId="402"/>
        </pc:sldMkLst>
        <pc:spChg chg="add mod">
          <ac:chgData name="Vicky Allen" userId="aebb1a513cc0786a" providerId="LiveId" clId="{910E84E9-F6D6-47D1-A1B4-0F7E3EF86259}" dt="2025-08-29T21:51:29.560" v="5438" actId="14100"/>
          <ac:spMkLst>
            <pc:docMk/>
            <pc:sldMk cId="2063386407" sldId="402"/>
            <ac:spMk id="4" creationId="{A7517F1F-ADF2-B841-7989-14260006FDF5}"/>
          </ac:spMkLst>
        </pc:spChg>
        <pc:picChg chg="add mod">
          <ac:chgData name="Vicky Allen" userId="aebb1a513cc0786a" providerId="LiveId" clId="{910E84E9-F6D6-47D1-A1B4-0F7E3EF86259}" dt="2025-08-29T21:39:03.828" v="4621" actId="1038"/>
          <ac:picMkLst>
            <pc:docMk/>
            <pc:sldMk cId="2063386407" sldId="402"/>
            <ac:picMk id="3" creationId="{798FC6C4-C89E-C67C-E430-6BD53B1457BB}"/>
          </ac:picMkLst>
        </pc:picChg>
      </pc:sldChg>
      <pc:sldChg chg="addSp modSp new mod">
        <pc:chgData name="Vicky Allen" userId="aebb1a513cc0786a" providerId="LiveId" clId="{910E84E9-F6D6-47D1-A1B4-0F7E3EF86259}" dt="2025-08-29T21:53:09.060" v="5441" actId="207"/>
        <pc:sldMkLst>
          <pc:docMk/>
          <pc:sldMk cId="4062231091" sldId="403"/>
        </pc:sldMkLst>
        <pc:spChg chg="add mod">
          <ac:chgData name="Vicky Allen" userId="aebb1a513cc0786a" providerId="LiveId" clId="{910E84E9-F6D6-47D1-A1B4-0F7E3EF86259}" dt="2025-08-29T21:42:17.629" v="4652" actId="14100"/>
          <ac:spMkLst>
            <pc:docMk/>
            <pc:sldMk cId="4062231091" sldId="403"/>
            <ac:spMk id="4" creationId="{10ED433F-57A1-3950-6438-8605A5C5BC02}"/>
          </ac:spMkLst>
        </pc:spChg>
        <pc:spChg chg="add mod">
          <ac:chgData name="Vicky Allen" userId="aebb1a513cc0786a" providerId="LiveId" clId="{910E84E9-F6D6-47D1-A1B4-0F7E3EF86259}" dt="2025-08-29T21:53:09.060" v="5441" actId="207"/>
          <ac:spMkLst>
            <pc:docMk/>
            <pc:sldMk cId="4062231091" sldId="403"/>
            <ac:spMk id="5" creationId="{4784F1A8-0370-3B9C-F00D-410DB4C91FFC}"/>
          </ac:spMkLst>
        </pc:spChg>
        <pc:picChg chg="add mod">
          <ac:chgData name="Vicky Allen" userId="aebb1a513cc0786a" providerId="LiveId" clId="{910E84E9-F6D6-47D1-A1B4-0F7E3EF86259}" dt="2025-08-29T21:41:24.359" v="4629" actId="1076"/>
          <ac:picMkLst>
            <pc:docMk/>
            <pc:sldMk cId="4062231091" sldId="403"/>
            <ac:picMk id="3" creationId="{2BD20984-A68E-2E0F-3C44-63ABC0F3395F}"/>
          </ac:picMkLst>
        </pc:picChg>
      </pc:sldChg>
      <pc:sldChg chg="addSp modSp new mod">
        <pc:chgData name="Vicky Allen" userId="aebb1a513cc0786a" providerId="LiveId" clId="{910E84E9-F6D6-47D1-A1B4-0F7E3EF86259}" dt="2025-09-01T18:31:10.966" v="5710" actId="1038"/>
        <pc:sldMkLst>
          <pc:docMk/>
          <pc:sldMk cId="1084046255" sldId="404"/>
        </pc:sldMkLst>
        <pc:graphicFrameChg chg="add mod">
          <ac:chgData name="Vicky Allen" userId="aebb1a513cc0786a" providerId="LiveId" clId="{910E84E9-F6D6-47D1-A1B4-0F7E3EF86259}" dt="2025-09-01T18:31:10.966" v="5710" actId="1038"/>
          <ac:graphicFrameMkLst>
            <pc:docMk/>
            <pc:sldMk cId="1084046255" sldId="404"/>
            <ac:graphicFrameMk id="2" creationId="{ED9C0667-C635-9ECA-FA08-EC4E89BCA185}"/>
          </ac:graphicFrameMkLst>
        </pc:graphicFrameChg>
      </pc:sldChg>
      <pc:sldChg chg="addSp modSp new mod">
        <pc:chgData name="Vicky Allen" userId="aebb1a513cc0786a" providerId="LiveId" clId="{910E84E9-F6D6-47D1-A1B4-0F7E3EF86259}" dt="2025-09-01T18:40:42.983" v="5933" actId="14100"/>
        <pc:sldMkLst>
          <pc:docMk/>
          <pc:sldMk cId="1070499884" sldId="405"/>
        </pc:sldMkLst>
        <pc:spChg chg="add mod">
          <ac:chgData name="Vicky Allen" userId="aebb1a513cc0786a" providerId="LiveId" clId="{910E84E9-F6D6-47D1-A1B4-0F7E3EF86259}" dt="2025-09-01T18:40:42.983" v="5933" actId="14100"/>
          <ac:spMkLst>
            <pc:docMk/>
            <pc:sldMk cId="1070499884" sldId="405"/>
            <ac:spMk id="4" creationId="{92DBD8E3-9C52-4BE8-DC59-EC70772C360A}"/>
          </ac:spMkLst>
        </pc:spChg>
        <pc:picChg chg="add">
          <ac:chgData name="Vicky Allen" userId="aebb1a513cc0786a" providerId="LiveId" clId="{910E84E9-F6D6-47D1-A1B4-0F7E3EF86259}" dt="2025-09-01T18:39:37.293" v="5712" actId="22"/>
          <ac:picMkLst>
            <pc:docMk/>
            <pc:sldMk cId="1070499884" sldId="405"/>
            <ac:picMk id="3" creationId="{F8B2FC59-3E0E-0B00-47F8-F37A59C142BB}"/>
          </ac:picMkLst>
        </pc:picChg>
      </pc:sldChg>
      <pc:sldChg chg="addSp delSp modSp new mod">
        <pc:chgData name="Vicky Allen" userId="aebb1a513cc0786a" providerId="LiveId" clId="{910E84E9-F6D6-47D1-A1B4-0F7E3EF86259}" dt="2025-09-01T20:47:55.453" v="6743" actId="1076"/>
        <pc:sldMkLst>
          <pc:docMk/>
          <pc:sldMk cId="271114596" sldId="406"/>
        </pc:sldMkLst>
        <pc:spChg chg="add mod">
          <ac:chgData name="Vicky Allen" userId="aebb1a513cc0786a" providerId="LiveId" clId="{910E84E9-F6D6-47D1-A1B4-0F7E3EF86259}" dt="2025-09-01T20:46:51.591" v="6721" actId="1076"/>
          <ac:spMkLst>
            <pc:docMk/>
            <pc:sldMk cId="271114596" sldId="406"/>
            <ac:spMk id="6" creationId="{8450007A-DCCB-2C43-A33E-DB7E1AB60204}"/>
          </ac:spMkLst>
        </pc:spChg>
        <pc:spChg chg="add mod">
          <ac:chgData name="Vicky Allen" userId="aebb1a513cc0786a" providerId="LiveId" clId="{910E84E9-F6D6-47D1-A1B4-0F7E3EF86259}" dt="2025-09-01T20:47:23.393" v="6729" actId="20577"/>
          <ac:spMkLst>
            <pc:docMk/>
            <pc:sldMk cId="271114596" sldId="406"/>
            <ac:spMk id="7" creationId="{D9B138DB-FF79-B97B-7A2F-0CA7A8285A35}"/>
          </ac:spMkLst>
        </pc:spChg>
        <pc:spChg chg="add mod">
          <ac:chgData name="Vicky Allen" userId="aebb1a513cc0786a" providerId="LiveId" clId="{910E84E9-F6D6-47D1-A1B4-0F7E3EF86259}" dt="2025-09-01T20:47:55.453" v="6743" actId="1076"/>
          <ac:spMkLst>
            <pc:docMk/>
            <pc:sldMk cId="271114596" sldId="406"/>
            <ac:spMk id="8" creationId="{63C0A845-9005-B3F8-7652-4B2866951879}"/>
          </ac:spMkLst>
        </pc:spChg>
        <pc:picChg chg="add mod">
          <ac:chgData name="Vicky Allen" userId="aebb1a513cc0786a" providerId="LiveId" clId="{910E84E9-F6D6-47D1-A1B4-0F7E3EF86259}" dt="2025-09-01T20:45:53.852" v="6698" actId="1035"/>
          <ac:picMkLst>
            <pc:docMk/>
            <pc:sldMk cId="271114596" sldId="406"/>
            <ac:picMk id="5" creationId="{AB895A6C-96C7-0808-526E-D638F7A1A6D1}"/>
          </ac:picMkLst>
        </pc:picChg>
      </pc:sldChg>
      <pc:sldChg chg="addSp delSp modSp new mod">
        <pc:chgData name="Vicky Allen" userId="aebb1a513cc0786a" providerId="LiveId" clId="{910E84E9-F6D6-47D1-A1B4-0F7E3EF86259}" dt="2025-09-01T20:12:30.996" v="6592" actId="1076"/>
        <pc:sldMkLst>
          <pc:docMk/>
          <pc:sldMk cId="3068736434" sldId="407"/>
        </pc:sldMkLst>
        <pc:spChg chg="mod">
          <ac:chgData name="Vicky Allen" userId="aebb1a513cc0786a" providerId="LiveId" clId="{910E84E9-F6D6-47D1-A1B4-0F7E3EF86259}" dt="2025-09-01T18:53:44.455" v="6165" actId="122"/>
          <ac:spMkLst>
            <pc:docMk/>
            <pc:sldMk cId="3068736434" sldId="407"/>
            <ac:spMk id="2" creationId="{074CAE35-FA03-9E8F-7CAD-A7F608EC828C}"/>
          </ac:spMkLst>
        </pc:spChg>
        <pc:spChg chg="add mod">
          <ac:chgData name="Vicky Allen" userId="aebb1a513cc0786a" providerId="LiveId" clId="{910E84E9-F6D6-47D1-A1B4-0F7E3EF86259}" dt="2025-09-01T19:58:23.679" v="6385" actId="1076"/>
          <ac:spMkLst>
            <pc:docMk/>
            <pc:sldMk cId="3068736434" sldId="407"/>
            <ac:spMk id="4" creationId="{D7C5DED2-4560-0854-3516-93E71587A65D}"/>
          </ac:spMkLst>
        </pc:spChg>
        <pc:spChg chg="add mod">
          <ac:chgData name="Vicky Allen" userId="aebb1a513cc0786a" providerId="LiveId" clId="{910E84E9-F6D6-47D1-A1B4-0F7E3EF86259}" dt="2025-09-01T20:02:19.199" v="6396" actId="1076"/>
          <ac:spMkLst>
            <pc:docMk/>
            <pc:sldMk cId="3068736434" sldId="407"/>
            <ac:spMk id="5" creationId="{779BB8C7-62B6-CC16-D903-29FA2AC9E363}"/>
          </ac:spMkLst>
        </pc:spChg>
        <pc:spChg chg="add mod">
          <ac:chgData name="Vicky Allen" userId="aebb1a513cc0786a" providerId="LiveId" clId="{910E84E9-F6D6-47D1-A1B4-0F7E3EF86259}" dt="2025-09-01T20:03:04.867" v="6463" actId="1035"/>
          <ac:spMkLst>
            <pc:docMk/>
            <pc:sldMk cId="3068736434" sldId="407"/>
            <ac:spMk id="6" creationId="{4F94D0C4-1DCE-A432-A332-2255AFF4A326}"/>
          </ac:spMkLst>
        </pc:spChg>
        <pc:spChg chg="add mod">
          <ac:chgData name="Vicky Allen" userId="aebb1a513cc0786a" providerId="LiveId" clId="{910E84E9-F6D6-47D1-A1B4-0F7E3EF86259}" dt="2025-09-01T20:03:55.949" v="6488" actId="1038"/>
          <ac:spMkLst>
            <pc:docMk/>
            <pc:sldMk cId="3068736434" sldId="407"/>
            <ac:spMk id="7" creationId="{E8BE1ACB-DC17-55A5-7563-0A04B22448D9}"/>
          </ac:spMkLst>
        </pc:spChg>
        <pc:spChg chg="add mod">
          <ac:chgData name="Vicky Allen" userId="aebb1a513cc0786a" providerId="LiveId" clId="{910E84E9-F6D6-47D1-A1B4-0F7E3EF86259}" dt="2025-09-01T20:04:20.899" v="6492" actId="20577"/>
          <ac:spMkLst>
            <pc:docMk/>
            <pc:sldMk cId="3068736434" sldId="407"/>
            <ac:spMk id="8" creationId="{8B0794EC-EDD4-F450-A2DA-36CA1C97E8C9}"/>
          </ac:spMkLst>
        </pc:spChg>
        <pc:spChg chg="add mod">
          <ac:chgData name="Vicky Allen" userId="aebb1a513cc0786a" providerId="LiveId" clId="{910E84E9-F6D6-47D1-A1B4-0F7E3EF86259}" dt="2025-09-01T20:05:50.132" v="6542" actId="1076"/>
          <ac:spMkLst>
            <pc:docMk/>
            <pc:sldMk cId="3068736434" sldId="407"/>
            <ac:spMk id="9" creationId="{AD54E586-0A5B-D1B1-1FF3-CD0D8F5B27BF}"/>
          </ac:spMkLst>
        </pc:spChg>
        <pc:spChg chg="add mod">
          <ac:chgData name="Vicky Allen" userId="aebb1a513cc0786a" providerId="LiveId" clId="{910E84E9-F6D6-47D1-A1B4-0F7E3EF86259}" dt="2025-09-01T20:06:54.575" v="6557" actId="1076"/>
          <ac:spMkLst>
            <pc:docMk/>
            <pc:sldMk cId="3068736434" sldId="407"/>
            <ac:spMk id="10" creationId="{57A4B7B9-4324-1531-1218-14A4B2DCB801}"/>
          </ac:spMkLst>
        </pc:spChg>
        <pc:spChg chg="add mod">
          <ac:chgData name="Vicky Allen" userId="aebb1a513cc0786a" providerId="LiveId" clId="{910E84E9-F6D6-47D1-A1B4-0F7E3EF86259}" dt="2025-09-01T20:11:59.194" v="6590" actId="1076"/>
          <ac:spMkLst>
            <pc:docMk/>
            <pc:sldMk cId="3068736434" sldId="407"/>
            <ac:spMk id="11" creationId="{655A0640-9395-BA89-8FC3-11A94629FA3E}"/>
          </ac:spMkLst>
        </pc:spChg>
        <pc:spChg chg="add mod">
          <ac:chgData name="Vicky Allen" userId="aebb1a513cc0786a" providerId="LiveId" clId="{910E84E9-F6D6-47D1-A1B4-0F7E3EF86259}" dt="2025-09-01T20:12:30.996" v="6592" actId="1076"/>
          <ac:spMkLst>
            <pc:docMk/>
            <pc:sldMk cId="3068736434" sldId="407"/>
            <ac:spMk id="17" creationId="{2A06FAD6-5EE3-B7CA-E305-A070A196F1A8}"/>
          </ac:spMkLst>
        </pc:spChg>
        <pc:picChg chg="add mod">
          <ac:chgData name="Vicky Allen" userId="aebb1a513cc0786a" providerId="LiveId" clId="{910E84E9-F6D6-47D1-A1B4-0F7E3EF86259}" dt="2025-09-01T20:11:30.571" v="6588" actId="1076"/>
          <ac:picMkLst>
            <pc:docMk/>
            <pc:sldMk cId="3068736434" sldId="407"/>
            <ac:picMk id="1026" creationId="{3C8715FE-95BD-A5E1-06ED-E3410C6FF07E}"/>
          </ac:picMkLst>
        </pc:picChg>
        <pc:cxnChg chg="add mod">
          <ac:chgData name="Vicky Allen" userId="aebb1a513cc0786a" providerId="LiveId" clId="{910E84E9-F6D6-47D1-A1B4-0F7E3EF86259}" dt="2025-09-01T20:11:48.617" v="6589" actId="14100"/>
          <ac:cxnSpMkLst>
            <pc:docMk/>
            <pc:sldMk cId="3068736434" sldId="407"/>
            <ac:cxnSpMk id="14" creationId="{FBFB4ABE-F548-2431-85E9-0427558E1A61}"/>
          </ac:cxnSpMkLst>
        </pc:cxnChg>
      </pc:sldChg>
      <pc:sldChg chg="addSp delSp modSp new mod">
        <pc:chgData name="Vicky Allen" userId="aebb1a513cc0786a" providerId="LiveId" clId="{910E84E9-F6D6-47D1-A1B4-0F7E3EF86259}" dt="2025-09-01T18:59:55.963" v="6326" actId="120"/>
        <pc:sldMkLst>
          <pc:docMk/>
          <pc:sldMk cId="3179889573" sldId="408"/>
        </pc:sldMkLst>
        <pc:spChg chg="mod">
          <ac:chgData name="Vicky Allen" userId="aebb1a513cc0786a" providerId="LiveId" clId="{910E84E9-F6D6-47D1-A1B4-0F7E3EF86259}" dt="2025-09-01T18:59:55.963" v="6326" actId="120"/>
          <ac:spMkLst>
            <pc:docMk/>
            <pc:sldMk cId="3179889573" sldId="408"/>
            <ac:spMk id="2" creationId="{11CACCE1-F133-0935-86EA-A73C98D1D7C9}"/>
          </ac:spMkLst>
        </pc:spChg>
        <pc:picChg chg="add mod">
          <ac:chgData name="Vicky Allen" userId="aebb1a513cc0786a" providerId="LiveId" clId="{910E84E9-F6D6-47D1-A1B4-0F7E3EF86259}" dt="2025-09-01T18:59:49.485" v="6325" actId="1036"/>
          <ac:picMkLst>
            <pc:docMk/>
            <pc:sldMk cId="3179889573" sldId="408"/>
            <ac:picMk id="5" creationId="{388C54EE-D7D2-C81C-FD0E-B7F295230A87}"/>
          </ac:picMkLst>
        </pc:picChg>
      </pc:sldChg>
      <pc:sldChg chg="addSp new mod">
        <pc:chgData name="Vicky Allen" userId="aebb1a513cc0786a" providerId="LiveId" clId="{910E84E9-F6D6-47D1-A1B4-0F7E3EF86259}" dt="2025-09-01T19:50:08.721" v="6328" actId="22"/>
        <pc:sldMkLst>
          <pc:docMk/>
          <pc:sldMk cId="865283277" sldId="409"/>
        </pc:sldMkLst>
        <pc:picChg chg="add">
          <ac:chgData name="Vicky Allen" userId="aebb1a513cc0786a" providerId="LiveId" clId="{910E84E9-F6D6-47D1-A1B4-0F7E3EF86259}" dt="2025-09-01T19:50:08.721" v="6328" actId="22"/>
          <ac:picMkLst>
            <pc:docMk/>
            <pc:sldMk cId="865283277" sldId="409"/>
            <ac:picMk id="3" creationId="{3310A87F-50B1-7274-0819-E374D03A68A2}"/>
          </ac:picMkLst>
        </pc:picChg>
      </pc:sldChg>
      <pc:sldChg chg="addSp modSp new mod">
        <pc:chgData name="Vicky Allen" userId="aebb1a513cc0786a" providerId="LiveId" clId="{910E84E9-F6D6-47D1-A1B4-0F7E3EF86259}" dt="2025-09-01T20:50:40.572" v="6823" actId="1076"/>
        <pc:sldMkLst>
          <pc:docMk/>
          <pc:sldMk cId="360550168" sldId="410"/>
        </pc:sldMkLst>
        <pc:graphicFrameChg chg="add mod">
          <ac:chgData name="Vicky Allen" userId="aebb1a513cc0786a" providerId="LiveId" clId="{910E84E9-F6D6-47D1-A1B4-0F7E3EF86259}" dt="2025-09-01T20:50:07.475" v="6787" actId="1035"/>
          <ac:graphicFrameMkLst>
            <pc:docMk/>
            <pc:sldMk cId="360550168" sldId="410"/>
            <ac:graphicFrameMk id="2" creationId="{72BB82BD-B521-AA79-DA92-C908195BA4D9}"/>
          </ac:graphicFrameMkLst>
        </pc:graphicFrameChg>
        <pc:graphicFrameChg chg="add mod">
          <ac:chgData name="Vicky Allen" userId="aebb1a513cc0786a" providerId="LiveId" clId="{910E84E9-F6D6-47D1-A1B4-0F7E3EF86259}" dt="2025-09-01T20:50:40.572" v="6823" actId="1076"/>
          <ac:graphicFrameMkLst>
            <pc:docMk/>
            <pc:sldMk cId="360550168" sldId="410"/>
            <ac:graphicFrameMk id="3" creationId="{8883F6CB-EACE-176F-DC24-25BB4D2F084F}"/>
          </ac:graphicFrameMkLst>
        </pc:graphicFrameChg>
      </pc:sldChg>
      <pc:sldChg chg="addSp delSp modSp new mod">
        <pc:chgData name="Vicky Allen" userId="aebb1a513cc0786a" providerId="LiveId" clId="{910E84E9-F6D6-47D1-A1B4-0F7E3EF86259}" dt="2025-09-03T21:03:39.473" v="8066" actId="1076"/>
        <pc:sldMkLst>
          <pc:docMk/>
          <pc:sldMk cId="1332548428" sldId="411"/>
        </pc:sldMkLst>
        <pc:spChg chg="add mod">
          <ac:chgData name="Vicky Allen" userId="aebb1a513cc0786a" providerId="LiveId" clId="{910E84E9-F6D6-47D1-A1B4-0F7E3EF86259}" dt="2025-09-03T17:36:52.868" v="6890" actId="1035"/>
          <ac:spMkLst>
            <pc:docMk/>
            <pc:sldMk cId="1332548428" sldId="411"/>
            <ac:spMk id="5" creationId="{C572BF1A-49BB-CF6E-24F1-3E7622A42AB6}"/>
          </ac:spMkLst>
        </pc:spChg>
        <pc:spChg chg="add mod">
          <ac:chgData name="Vicky Allen" userId="aebb1a513cc0786a" providerId="LiveId" clId="{910E84E9-F6D6-47D1-A1B4-0F7E3EF86259}" dt="2025-09-03T17:37:11.445" v="6969" actId="1038"/>
          <ac:spMkLst>
            <pc:docMk/>
            <pc:sldMk cId="1332548428" sldId="411"/>
            <ac:spMk id="7" creationId="{13ABDC8A-C300-D569-47F4-B643EAD5EADB}"/>
          </ac:spMkLst>
        </pc:spChg>
        <pc:spChg chg="add mod">
          <ac:chgData name="Vicky Allen" userId="aebb1a513cc0786a" providerId="LiveId" clId="{910E84E9-F6D6-47D1-A1B4-0F7E3EF86259}" dt="2025-09-03T17:47:38.218" v="7067" actId="1036"/>
          <ac:spMkLst>
            <pc:docMk/>
            <pc:sldMk cId="1332548428" sldId="411"/>
            <ac:spMk id="10" creationId="{8746895D-B80E-4169-6D8E-D069C2B31B71}"/>
          </ac:spMkLst>
        </pc:spChg>
        <pc:spChg chg="add mod">
          <ac:chgData name="Vicky Allen" userId="aebb1a513cc0786a" providerId="LiveId" clId="{910E84E9-F6D6-47D1-A1B4-0F7E3EF86259}" dt="2025-09-03T17:48:20.202" v="7112" actId="1036"/>
          <ac:spMkLst>
            <pc:docMk/>
            <pc:sldMk cId="1332548428" sldId="411"/>
            <ac:spMk id="11" creationId="{05CD4287-5A99-6393-6ADF-C5C8763168B3}"/>
          </ac:spMkLst>
        </pc:spChg>
        <pc:spChg chg="add mod">
          <ac:chgData name="Vicky Allen" userId="aebb1a513cc0786a" providerId="LiveId" clId="{910E84E9-F6D6-47D1-A1B4-0F7E3EF86259}" dt="2025-09-03T17:55:34.113" v="7266" actId="20577"/>
          <ac:spMkLst>
            <pc:docMk/>
            <pc:sldMk cId="1332548428" sldId="411"/>
            <ac:spMk id="14" creationId="{C431E8A1-ABC4-2768-7268-FA446BD79D47}"/>
          </ac:spMkLst>
        </pc:spChg>
        <pc:spChg chg="add mod">
          <ac:chgData name="Vicky Allen" userId="aebb1a513cc0786a" providerId="LiveId" clId="{910E84E9-F6D6-47D1-A1B4-0F7E3EF86259}" dt="2025-09-03T21:03:39.473" v="8066" actId="1076"/>
          <ac:spMkLst>
            <pc:docMk/>
            <pc:sldMk cId="1332548428" sldId="411"/>
            <ac:spMk id="18" creationId="{746A725E-6435-8D5A-4589-7522075B14C9}"/>
          </ac:spMkLst>
        </pc:spChg>
        <pc:spChg chg="add mod">
          <ac:chgData name="Vicky Allen" userId="aebb1a513cc0786a" providerId="LiveId" clId="{910E84E9-F6D6-47D1-A1B4-0F7E3EF86259}" dt="2025-09-03T21:03:30.694" v="8065" actId="1076"/>
          <ac:spMkLst>
            <pc:docMk/>
            <pc:sldMk cId="1332548428" sldId="411"/>
            <ac:spMk id="19" creationId="{0A81CC31-9AFF-7FBB-C3CF-3CAB68EDB9AD}"/>
          </ac:spMkLst>
        </pc:spChg>
        <pc:graphicFrameChg chg="add mod">
          <ac:chgData name="Vicky Allen" userId="aebb1a513cc0786a" providerId="LiveId" clId="{910E84E9-F6D6-47D1-A1B4-0F7E3EF86259}" dt="2025-09-03T17:35:16.961" v="6847" actId="1035"/>
          <ac:graphicFrameMkLst>
            <pc:docMk/>
            <pc:sldMk cId="1332548428" sldId="411"/>
            <ac:graphicFrameMk id="4" creationId="{2469A868-5373-1D40-8661-E27AE442C0BC}"/>
          </ac:graphicFrameMkLst>
        </pc:graphicFrameChg>
        <pc:picChg chg="add mod">
          <ac:chgData name="Vicky Allen" userId="aebb1a513cc0786a" providerId="LiveId" clId="{910E84E9-F6D6-47D1-A1B4-0F7E3EF86259}" dt="2025-09-03T17:46:30.102" v="7022" actId="1037"/>
          <ac:picMkLst>
            <pc:docMk/>
            <pc:sldMk cId="1332548428" sldId="411"/>
            <ac:picMk id="9" creationId="{363978FF-471D-0B39-7F0B-C59B898E4606}"/>
          </ac:picMkLst>
        </pc:picChg>
        <pc:picChg chg="add mod modCrop">
          <ac:chgData name="Vicky Allen" userId="aebb1a513cc0786a" providerId="LiveId" clId="{910E84E9-F6D6-47D1-A1B4-0F7E3EF86259}" dt="2025-09-03T17:54:05.230" v="7122" actId="732"/>
          <ac:picMkLst>
            <pc:docMk/>
            <pc:sldMk cId="1332548428" sldId="411"/>
            <ac:picMk id="13" creationId="{1E4E98BA-021B-6740-B2EB-69A195600F46}"/>
          </ac:picMkLst>
        </pc:picChg>
        <pc:picChg chg="add mod">
          <ac:chgData name="Vicky Allen" userId="aebb1a513cc0786a" providerId="LiveId" clId="{910E84E9-F6D6-47D1-A1B4-0F7E3EF86259}" dt="2025-09-03T20:58:03.976" v="7975" actId="1076"/>
          <ac:picMkLst>
            <pc:docMk/>
            <pc:sldMk cId="1332548428" sldId="411"/>
            <ac:picMk id="15" creationId="{19D73D7E-8938-D8E1-B5C3-AFA6F0B50FE4}"/>
          </ac:picMkLst>
        </pc:picChg>
        <pc:picChg chg="add mod">
          <ac:chgData name="Vicky Allen" userId="aebb1a513cc0786a" providerId="LiveId" clId="{910E84E9-F6D6-47D1-A1B4-0F7E3EF86259}" dt="2025-09-03T21:02:12.600" v="8024" actId="1035"/>
          <ac:picMkLst>
            <pc:docMk/>
            <pc:sldMk cId="1332548428" sldId="411"/>
            <ac:picMk id="1030" creationId="{6FBF12C1-9D4A-021A-C084-6281FA61DC20}"/>
          </ac:picMkLst>
        </pc:picChg>
      </pc:sldChg>
      <pc:sldChg chg="addSp delSp modSp new mod modAnim">
        <pc:chgData name="Vicky Allen" userId="aebb1a513cc0786a" providerId="LiveId" clId="{910E84E9-F6D6-47D1-A1B4-0F7E3EF86259}" dt="2025-09-03T18:03:40.181" v="7326" actId="14100"/>
        <pc:sldMkLst>
          <pc:docMk/>
          <pc:sldMk cId="2288618425" sldId="412"/>
        </pc:sldMkLst>
      </pc:sldChg>
      <pc:sldChg chg="addSp modSp new mod">
        <pc:chgData name="Vicky Allen" userId="aebb1a513cc0786a" providerId="LiveId" clId="{910E84E9-F6D6-47D1-A1B4-0F7E3EF86259}" dt="2025-09-03T18:28:43.685" v="7744" actId="732"/>
        <pc:sldMkLst>
          <pc:docMk/>
          <pc:sldMk cId="2974978205" sldId="413"/>
        </pc:sldMkLst>
        <pc:spChg chg="mod">
          <ac:chgData name="Vicky Allen" userId="aebb1a513cc0786a" providerId="LiveId" clId="{910E84E9-F6D6-47D1-A1B4-0F7E3EF86259}" dt="2025-09-03T18:09:03.769" v="7350" actId="122"/>
          <ac:spMkLst>
            <pc:docMk/>
            <pc:sldMk cId="2974978205" sldId="413"/>
            <ac:spMk id="2" creationId="{A0C6DB3A-B014-440A-5E05-4E7DF7BE153B}"/>
          </ac:spMkLst>
        </pc:spChg>
        <pc:spChg chg="mod">
          <ac:chgData name="Vicky Allen" userId="aebb1a513cc0786a" providerId="LiveId" clId="{910E84E9-F6D6-47D1-A1B4-0F7E3EF86259}" dt="2025-09-03T18:23:57.159" v="7723" actId="1036"/>
          <ac:spMkLst>
            <pc:docMk/>
            <pc:sldMk cId="2974978205" sldId="413"/>
            <ac:spMk id="3" creationId="{E0CCEACC-0634-BEB0-C715-914BBBC3FC85}"/>
          </ac:spMkLst>
        </pc:spChg>
        <pc:picChg chg="add mod modCrop">
          <ac:chgData name="Vicky Allen" userId="aebb1a513cc0786a" providerId="LiveId" clId="{910E84E9-F6D6-47D1-A1B4-0F7E3EF86259}" dt="2025-09-03T18:28:43.685" v="7744" actId="732"/>
          <ac:picMkLst>
            <pc:docMk/>
            <pc:sldMk cId="2974978205" sldId="413"/>
            <ac:picMk id="5" creationId="{367265C9-D4F1-B77A-E46C-A71140781817}"/>
          </ac:picMkLst>
        </pc:picChg>
      </pc:sldChg>
      <pc:sldChg chg="addSp delSp modSp new mod">
        <pc:chgData name="Vicky Allen" userId="aebb1a513cc0786a" providerId="LiveId" clId="{910E84E9-F6D6-47D1-A1B4-0F7E3EF86259}" dt="2025-09-03T20:49:38.171" v="7847" actId="1035"/>
        <pc:sldMkLst>
          <pc:docMk/>
          <pc:sldMk cId="625231738" sldId="414"/>
        </pc:sldMkLst>
        <pc:picChg chg="add mod ord modCrop">
          <ac:chgData name="Vicky Allen" userId="aebb1a513cc0786a" providerId="LiveId" clId="{910E84E9-F6D6-47D1-A1B4-0F7E3EF86259}" dt="2025-09-03T20:49:38.171" v="7847" actId="1035"/>
          <ac:picMkLst>
            <pc:docMk/>
            <pc:sldMk cId="625231738" sldId="414"/>
            <ac:picMk id="5" creationId="{429D9464-AD8C-D695-980D-CFBE4F2C44DB}"/>
          </ac:picMkLst>
        </pc:picChg>
      </pc:sldChg>
      <pc:sldChg chg="addSp delSp modSp new mod">
        <pc:chgData name="Vicky Allen" userId="aebb1a513cc0786a" providerId="LiveId" clId="{910E84E9-F6D6-47D1-A1B4-0F7E3EF86259}" dt="2025-09-03T20:53:05.704" v="7973" actId="1036"/>
        <pc:sldMkLst>
          <pc:docMk/>
          <pc:sldMk cId="1068187627" sldId="415"/>
        </pc:sldMkLst>
        <pc:picChg chg="add mod">
          <ac:chgData name="Vicky Allen" userId="aebb1a513cc0786a" providerId="LiveId" clId="{910E84E9-F6D6-47D1-A1B4-0F7E3EF86259}" dt="2025-09-03T20:53:05.704" v="7973" actId="1036"/>
          <ac:picMkLst>
            <pc:docMk/>
            <pc:sldMk cId="1068187627" sldId="415"/>
            <ac:picMk id="7" creationId="{446CD5D0-ACF7-43B5-CD5B-9EEF147142AF}"/>
          </ac:picMkLst>
        </pc:picChg>
      </pc:sldChg>
      <pc:sldChg chg="addSp delSp modSp new mod">
        <pc:chgData name="Vicky Allen" userId="aebb1a513cc0786a" providerId="LiveId" clId="{910E84E9-F6D6-47D1-A1B4-0F7E3EF86259}" dt="2025-09-03T21:07:15.132" v="8138" actId="122"/>
        <pc:sldMkLst>
          <pc:docMk/>
          <pc:sldMk cId="3847584583" sldId="416"/>
        </pc:sldMkLst>
        <pc:spChg chg="add mod">
          <ac:chgData name="Vicky Allen" userId="aebb1a513cc0786a" providerId="LiveId" clId="{910E84E9-F6D6-47D1-A1B4-0F7E3EF86259}" dt="2025-09-03T21:07:15.132" v="8138" actId="122"/>
          <ac:spMkLst>
            <pc:docMk/>
            <pc:sldMk cId="3847584583" sldId="416"/>
            <ac:spMk id="9" creationId="{BE665B25-7948-0043-A73F-8352DDB0FF0D}"/>
          </ac:spMkLst>
        </pc:spChg>
        <pc:picChg chg="add mod">
          <ac:chgData name="Vicky Allen" userId="aebb1a513cc0786a" providerId="LiveId" clId="{910E84E9-F6D6-47D1-A1B4-0F7E3EF86259}" dt="2025-09-03T21:06:30.070" v="8092" actId="1038"/>
          <ac:picMkLst>
            <pc:docMk/>
            <pc:sldMk cId="3847584583" sldId="416"/>
            <ac:picMk id="8" creationId="{62A2EAE8-5E80-6601-6213-99F8D4FC5E34}"/>
          </ac:picMkLst>
        </pc:picChg>
      </pc:sldChg>
      <pc:sldChg chg="addSp modSp new mod modClrScheme chgLayout">
        <pc:chgData name="Vicky Allen" userId="aebb1a513cc0786a" providerId="LiveId" clId="{910E84E9-F6D6-47D1-A1B4-0F7E3EF86259}" dt="2025-09-04T18:39:55.862" v="8459" actId="20577"/>
        <pc:sldMkLst>
          <pc:docMk/>
          <pc:sldMk cId="369220249" sldId="417"/>
        </pc:sldMkLst>
        <pc:spChg chg="add mod ord">
          <ac:chgData name="Vicky Allen" userId="aebb1a513cc0786a" providerId="LiveId" clId="{910E84E9-F6D6-47D1-A1B4-0F7E3EF86259}" dt="2025-09-04T18:38:01.636" v="8448" actId="1035"/>
          <ac:spMkLst>
            <pc:docMk/>
            <pc:sldMk cId="369220249" sldId="417"/>
            <ac:spMk id="3" creationId="{00F834A0-03D9-94D7-62EE-2890D8682025}"/>
          </ac:spMkLst>
        </pc:spChg>
        <pc:spChg chg="add mod ord">
          <ac:chgData name="Vicky Allen" userId="aebb1a513cc0786a" providerId="LiveId" clId="{910E84E9-F6D6-47D1-A1B4-0F7E3EF86259}" dt="2025-09-04T18:39:55.862" v="8459" actId="20577"/>
          <ac:spMkLst>
            <pc:docMk/>
            <pc:sldMk cId="369220249" sldId="417"/>
            <ac:spMk id="4" creationId="{752EEC16-01D2-302B-D66D-88C9DB1C9DC8}"/>
          </ac:spMkLst>
        </pc:spChg>
      </pc:sldChg>
      <pc:sldChg chg="new del">
        <pc:chgData name="Vicky Allen" userId="aebb1a513cc0786a" providerId="LiveId" clId="{910E84E9-F6D6-47D1-A1B4-0F7E3EF86259}" dt="2025-09-04T19:14:41.313" v="8949" actId="47"/>
        <pc:sldMkLst>
          <pc:docMk/>
          <pc:sldMk cId="2857669453" sldId="418"/>
        </pc:sldMkLst>
      </pc:sldChg>
      <pc:sldChg chg="addSp delSp modSp new del mod">
        <pc:chgData name="Vicky Allen" userId="aebb1a513cc0786a" providerId="LiveId" clId="{910E84E9-F6D6-47D1-A1B4-0F7E3EF86259}" dt="2025-09-04T19:04:01.957" v="8945" actId="2696"/>
        <pc:sldMkLst>
          <pc:docMk/>
          <pc:sldMk cId="2320797563" sldId="419"/>
        </pc:sldMkLst>
      </pc:sldChg>
      <pc:sldChg chg="add ord">
        <pc:chgData name="Vicky Allen" userId="aebb1a513cc0786a" providerId="LiveId" clId="{910E84E9-F6D6-47D1-A1B4-0F7E3EF86259}" dt="2025-09-04T19:04:35.124" v="8948"/>
        <pc:sldMkLst>
          <pc:docMk/>
          <pc:sldMk cId="4100214058" sldId="419"/>
        </pc:sldMkLst>
      </pc:sldChg>
      <pc:sldChg chg="new del">
        <pc:chgData name="Vicky Allen" userId="aebb1a513cc0786a" providerId="LiveId" clId="{910E84E9-F6D6-47D1-A1B4-0F7E3EF86259}" dt="2025-09-04T18:45:46.472" v="8462" actId="47"/>
        <pc:sldMkLst>
          <pc:docMk/>
          <pc:sldMk cId="4111258459" sldId="419"/>
        </pc:sldMkLst>
      </pc:sldChg>
      <pc:sldChg chg="addSp delSp modSp new mod">
        <pc:chgData name="Vicky Allen" userId="aebb1a513cc0786a" providerId="LiveId" clId="{910E84E9-F6D6-47D1-A1B4-0F7E3EF86259}" dt="2025-09-04T19:47:21.317" v="9215" actId="1076"/>
        <pc:sldMkLst>
          <pc:docMk/>
          <pc:sldMk cId="2486402217" sldId="420"/>
        </pc:sldMkLst>
        <pc:spChg chg="add mod">
          <ac:chgData name="Vicky Allen" userId="aebb1a513cc0786a" providerId="LiveId" clId="{910E84E9-F6D6-47D1-A1B4-0F7E3EF86259}" dt="2025-09-04T19:34:50.852" v="9000" actId="1076"/>
          <ac:spMkLst>
            <pc:docMk/>
            <pc:sldMk cId="2486402217" sldId="420"/>
            <ac:spMk id="4" creationId="{CC50F575-FFB9-9620-630F-B4D856098B29}"/>
          </ac:spMkLst>
        </pc:spChg>
        <pc:spChg chg="add mod">
          <ac:chgData name="Vicky Allen" userId="aebb1a513cc0786a" providerId="LiveId" clId="{910E84E9-F6D6-47D1-A1B4-0F7E3EF86259}" dt="2025-09-04T19:45:28.424" v="9206" actId="1076"/>
          <ac:spMkLst>
            <pc:docMk/>
            <pc:sldMk cId="2486402217" sldId="420"/>
            <ac:spMk id="7" creationId="{D109F757-1014-94D6-74AA-C6575A120687}"/>
          </ac:spMkLst>
        </pc:spChg>
        <pc:spChg chg="add mod">
          <ac:chgData name="Vicky Allen" userId="aebb1a513cc0786a" providerId="LiveId" clId="{910E84E9-F6D6-47D1-A1B4-0F7E3EF86259}" dt="2025-09-04T19:45:02.431" v="9205" actId="20577"/>
          <ac:spMkLst>
            <pc:docMk/>
            <pc:sldMk cId="2486402217" sldId="420"/>
            <ac:spMk id="8" creationId="{566424CF-B745-B724-9493-C6ABE6BE6F63}"/>
          </ac:spMkLst>
        </pc:spChg>
        <pc:spChg chg="add mod">
          <ac:chgData name="Vicky Allen" userId="aebb1a513cc0786a" providerId="LiveId" clId="{910E84E9-F6D6-47D1-A1B4-0F7E3EF86259}" dt="2025-09-04T19:46:29.943" v="9211" actId="1076"/>
          <ac:spMkLst>
            <pc:docMk/>
            <pc:sldMk cId="2486402217" sldId="420"/>
            <ac:spMk id="9" creationId="{8DE7EA59-DBFF-B850-8979-158942B888AB}"/>
          </ac:spMkLst>
        </pc:spChg>
        <pc:spChg chg="add mod">
          <ac:chgData name="Vicky Allen" userId="aebb1a513cc0786a" providerId="LiveId" clId="{910E84E9-F6D6-47D1-A1B4-0F7E3EF86259}" dt="2025-09-04T19:47:21.317" v="9215" actId="1076"/>
          <ac:spMkLst>
            <pc:docMk/>
            <pc:sldMk cId="2486402217" sldId="420"/>
            <ac:spMk id="10" creationId="{745F1219-C80C-3AB2-B966-DD0552224107}"/>
          </ac:spMkLst>
        </pc:spChg>
        <pc:picChg chg="add mod modCrop">
          <ac:chgData name="Vicky Allen" userId="aebb1a513cc0786a" providerId="LiveId" clId="{910E84E9-F6D6-47D1-A1B4-0F7E3EF86259}" dt="2025-09-04T19:34:01.014" v="8971" actId="1076"/>
          <ac:picMkLst>
            <pc:docMk/>
            <pc:sldMk cId="2486402217" sldId="420"/>
            <ac:picMk id="6" creationId="{8F8252DB-C3FE-B1F7-E6D1-2C3D3518B9D5}"/>
          </ac:picMkLst>
        </pc:picChg>
        <pc:picChg chg="add mod">
          <ac:chgData name="Vicky Allen" userId="aebb1a513cc0786a" providerId="LiveId" clId="{910E84E9-F6D6-47D1-A1B4-0F7E3EF86259}" dt="2025-09-04T19:44:42.567" v="9203" actId="1038"/>
          <ac:picMkLst>
            <pc:docMk/>
            <pc:sldMk cId="2486402217" sldId="420"/>
            <ac:picMk id="1026" creationId="{D58B94F5-C6F5-E1AE-52C7-AC4B2CF24E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0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84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57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66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37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3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144001" cy="33361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85184" y="3518169"/>
            <a:ext cx="2822712" cy="381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6104" y="3518169"/>
            <a:ext cx="4744279" cy="446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0" y="3347405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29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568"/>
            <a:ext cx="8289235" cy="29737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44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78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568"/>
            <a:ext cx="8289235" cy="29737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624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262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6"/>
            <a:ext cx="8289235" cy="2973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168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412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4"/>
            <a:ext cx="8289235" cy="297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244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6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952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5"/>
            <a:ext cx="8289235" cy="297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371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710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918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55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611" y="1011929"/>
            <a:ext cx="8460777" cy="6543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ct val="90000"/>
              </a:lnSpc>
              <a:defRPr sz="3600" spc="-8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58" y="2024683"/>
            <a:ext cx="8460776" cy="3603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5689" y="4651334"/>
            <a:ext cx="3496493" cy="19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CONFIDENTIAL UNTIL APRIL 23</a:t>
            </a:r>
          </a:p>
        </p:txBody>
      </p:sp>
    </p:spTree>
    <p:extLst>
      <p:ext uri="{BB962C8B-B14F-4D97-AF65-F5344CB8AC3E}">
        <p14:creationId xmlns:p14="http://schemas.microsoft.com/office/powerpoint/2010/main" val="42247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97538" y="330543"/>
            <a:ext cx="3222507" cy="2205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CONFIDENTIAL UNTIL APRIL 23</a:t>
            </a:r>
          </a:p>
        </p:txBody>
      </p:sp>
    </p:spTree>
    <p:extLst>
      <p:ext uri="{BB962C8B-B14F-4D97-AF65-F5344CB8AC3E}">
        <p14:creationId xmlns:p14="http://schemas.microsoft.com/office/powerpoint/2010/main" val="26880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139" y="1055377"/>
            <a:ext cx="4491612" cy="1140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3600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4140" y="2874655"/>
            <a:ext cx="4491612" cy="11404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836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4807"/>
            <a:ext cx="8289236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67435"/>
            <a:ext cx="8289235" cy="29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4807"/>
            <a:ext cx="8289236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F8937E-7FDF-C44A-8A36-A5D31302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667434"/>
            <a:ext cx="5111750" cy="293764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4F49F02-EF0A-1541-AE9A-C0D9F3AE3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667434"/>
            <a:ext cx="2922103" cy="29376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96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A2E7-7AC0-7C42-BA19-C28C5C9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294" y="598595"/>
            <a:ext cx="6754904" cy="675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4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0196" y="598595"/>
            <a:ext cx="6119002" cy="6758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0196" y="1799293"/>
            <a:ext cx="6119002" cy="255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50" r:id="rId2"/>
    <p:sldLayoutId id="2147483913" r:id="rId3"/>
    <p:sldLayoutId id="2147483948" r:id="rId4"/>
    <p:sldLayoutId id="2147483949" r:id="rId5"/>
    <p:sldLayoutId id="2147483925" r:id="rId6"/>
    <p:sldLayoutId id="2147483914" r:id="rId7"/>
    <p:sldLayoutId id="2147483945" r:id="rId8"/>
    <p:sldLayoutId id="2147483936" r:id="rId9"/>
    <p:sldLayoutId id="2147483921" r:id="rId10"/>
    <p:sldLayoutId id="2147483934" r:id="rId11"/>
    <p:sldLayoutId id="2147483946" r:id="rId12"/>
    <p:sldLayoutId id="2147483947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51" r:id="rId22"/>
    <p:sldLayoutId id="2147483952" r:id="rId2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i="0" kern="1200" cap="none" spc="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package" Target="../embeddings/Microsoft_Word_Document1.docx"/><Relationship Id="rId5" Type="http://schemas.openxmlformats.org/officeDocument/2006/relationships/image" Target="../media/image51.emf"/><Relationship Id="rId4" Type="http://schemas.openxmlformats.org/officeDocument/2006/relationships/package" Target="../embeddings/Microsoft_Word_Document.doc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rDj8myI_Tg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emf"/><Relationship Id="rId4" Type="http://schemas.openxmlformats.org/officeDocument/2006/relationships/package" Target="../embeddings/Microsoft_Word_Document1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emf"/><Relationship Id="rId5" Type="http://schemas.openxmlformats.org/officeDocument/2006/relationships/image" Target="../media/image82.emf"/><Relationship Id="rId4" Type="http://schemas.openxmlformats.org/officeDocument/2006/relationships/package" Target="../embeddings/Microsoft_Word_Document5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emf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oy figurine of a person wearing a hat and holding a bone&#10;&#10;AI-generated content may be incorrect.">
            <a:extLst>
              <a:ext uri="{FF2B5EF4-FFF2-40B4-BE49-F238E27FC236}">
                <a16:creationId xmlns:a16="http://schemas.microsoft.com/office/drawing/2014/main" id="{DE59ED56-E30B-EC81-61D9-3F47BB190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14" y="2671659"/>
            <a:ext cx="1228033" cy="199741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C8F53-A587-4789-67C7-44FFEB41C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31" y="269310"/>
            <a:ext cx="1276887" cy="12696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90F86-9941-8738-3173-2547BC9AB7A5}"/>
              </a:ext>
            </a:extLst>
          </p:cNvPr>
          <p:cNvSpPr txBox="1"/>
          <p:nvPr/>
        </p:nvSpPr>
        <p:spPr>
          <a:xfrm>
            <a:off x="74203" y="79279"/>
            <a:ext cx="461679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and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Grade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Challenge Team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Coach Vicky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Jim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Brian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Rebekah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Dillon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Alla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Robert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John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Ayesh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Jennie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Coach Levi</a:t>
            </a:r>
          </a:p>
        </p:txBody>
      </p:sp>
      <p:pic>
        <p:nvPicPr>
          <p:cNvPr id="5" name="Picture 4" descr="Jungle Explorer: Is Johnny Thunder back? - Minifigures.com Blog">
            <a:extLst>
              <a:ext uri="{FF2B5EF4-FFF2-40B4-BE49-F238E27FC236}">
                <a16:creationId xmlns:a16="http://schemas.microsoft.com/office/drawing/2014/main" id="{CABFEA4B-8694-7683-91FF-E503BE5C6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47" y="3230623"/>
            <a:ext cx="1319728" cy="2015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236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ACCE1-F133-0935-86EA-A73C98D1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Attachment Instructions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C54EE-D7D2-C81C-FD0E-B7F29523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697" y="9396"/>
            <a:ext cx="39771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8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65D640-457C-278F-DF03-B282B5B57198}"/>
              </a:ext>
            </a:extLst>
          </p:cNvPr>
          <p:cNvSpPr txBox="1"/>
          <p:nvPr/>
        </p:nvSpPr>
        <p:spPr>
          <a:xfrm>
            <a:off x="5445752" y="1131606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Build arm for robot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B9410AD-8357-5F49-3305-3229ACA78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A6B78D0-0D4C-6819-75FE-86E75D5982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99D6A-D1BC-1C0B-4F94-7797A1DE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06" t="13616" r="10025" b="8784"/>
          <a:stretch>
            <a:fillRect/>
          </a:stretch>
        </p:blipFill>
        <p:spPr>
          <a:xfrm>
            <a:off x="616112" y="970768"/>
            <a:ext cx="3984170" cy="3991429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417F04AC-5C7E-2A70-F382-AD083D6498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399" y="2724149"/>
            <a:ext cx="1504167" cy="15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yellow and blue toy with wheels and red lines&#10;&#10;AI-generated content may be incorrect.">
            <a:extLst>
              <a:ext uri="{FF2B5EF4-FFF2-40B4-BE49-F238E27FC236}">
                <a16:creationId xmlns:a16="http://schemas.microsoft.com/office/drawing/2014/main" id="{4A0877FD-D31E-283D-6881-C3699DFC2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94" y="1959800"/>
            <a:ext cx="4510941" cy="30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AE35-FA03-9E8F-7CAD-A7F608EC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Partners build robot and arm attachments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5DED2-4560-0854-3516-93E71587A65D}"/>
              </a:ext>
            </a:extLst>
          </p:cNvPr>
          <p:cNvSpPr txBox="1"/>
          <p:nvPr/>
        </p:nvSpPr>
        <p:spPr>
          <a:xfrm>
            <a:off x="645092" y="1863246"/>
            <a:ext cx="26981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Bring robot</a:t>
            </a:r>
          </a:p>
          <a:p>
            <a:r>
              <a:rPr lang="en-US" sz="3600" b="1" dirty="0"/>
              <a:t>Arm </a:t>
            </a:r>
          </a:p>
          <a:p>
            <a:r>
              <a:rPr lang="en-US" sz="3600" b="1" dirty="0"/>
              <a:t>iPad</a:t>
            </a:r>
          </a:p>
          <a:p>
            <a:endParaRPr lang="en-US" sz="3600" b="1" dirty="0"/>
          </a:p>
        </p:txBody>
      </p:sp>
      <p:pic>
        <p:nvPicPr>
          <p:cNvPr id="1026" name="Picture 2" descr="Prime Hub / Inventor Hub — pybricks v3 ...">
            <a:extLst>
              <a:ext uri="{FF2B5EF4-FFF2-40B4-BE49-F238E27FC236}">
                <a16:creationId xmlns:a16="http://schemas.microsoft.com/office/drawing/2014/main" id="{3C8715FE-95BD-A5E1-06ED-E3410C6FF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2970" y="1578736"/>
            <a:ext cx="3757807" cy="35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BB8C7-62B6-CC16-D903-29FA2AC9E363}"/>
              </a:ext>
            </a:extLst>
          </p:cNvPr>
          <p:cNvSpPr txBox="1"/>
          <p:nvPr/>
        </p:nvSpPr>
        <p:spPr>
          <a:xfrm>
            <a:off x="5974915" y="181940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4D0C4-1DCE-A432-A332-2255AFF4A326}"/>
              </a:ext>
            </a:extLst>
          </p:cNvPr>
          <p:cNvSpPr txBox="1"/>
          <p:nvPr/>
        </p:nvSpPr>
        <p:spPr>
          <a:xfrm>
            <a:off x="6240053" y="2115858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E1ACB-DC17-55A5-7563-0A04B22448D9}"/>
              </a:ext>
            </a:extLst>
          </p:cNvPr>
          <p:cNvSpPr txBox="1"/>
          <p:nvPr/>
        </p:nvSpPr>
        <p:spPr>
          <a:xfrm>
            <a:off x="6590781" y="252921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794EC-EDD4-F450-A2DA-36CA1C97E8C9}"/>
              </a:ext>
            </a:extLst>
          </p:cNvPr>
          <p:cNvSpPr txBox="1"/>
          <p:nvPr/>
        </p:nvSpPr>
        <p:spPr>
          <a:xfrm>
            <a:off x="5197257" y="313359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54E586-0A5B-D1B1-1FF3-CD0D8F5B27BF}"/>
              </a:ext>
            </a:extLst>
          </p:cNvPr>
          <p:cNvSpPr txBox="1"/>
          <p:nvPr/>
        </p:nvSpPr>
        <p:spPr>
          <a:xfrm>
            <a:off x="5597567" y="1755291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Bluetooth Button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4B7B9-4324-1531-1218-14A4B2DCB801}"/>
              </a:ext>
            </a:extLst>
          </p:cNvPr>
          <p:cNvSpPr txBox="1"/>
          <p:nvPr/>
        </p:nvSpPr>
        <p:spPr>
          <a:xfrm>
            <a:off x="6385757" y="3331616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Start Button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A0640-9395-BA89-8FC3-11A94629FA3E}"/>
              </a:ext>
            </a:extLst>
          </p:cNvPr>
          <p:cNvSpPr txBox="1"/>
          <p:nvPr/>
        </p:nvSpPr>
        <p:spPr>
          <a:xfrm>
            <a:off x="6066440" y="3639393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Navigation Arrows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FB4ABE-F548-2431-85E9-0427558E1A61}"/>
              </a:ext>
            </a:extLst>
          </p:cNvPr>
          <p:cNvCxnSpPr>
            <a:cxnSpLocks/>
          </p:cNvCxnSpPr>
          <p:nvPr/>
        </p:nvCxnSpPr>
        <p:spPr>
          <a:xfrm flipH="1" flipV="1">
            <a:off x="6037545" y="3639393"/>
            <a:ext cx="103340" cy="71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06FAD6-5EE3-B7CA-E305-A070A196F1A8}"/>
              </a:ext>
            </a:extLst>
          </p:cNvPr>
          <p:cNvSpPr txBox="1"/>
          <p:nvPr/>
        </p:nvSpPr>
        <p:spPr>
          <a:xfrm>
            <a:off x="6858000" y="289854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Navigation Arrows</a:t>
            </a:r>
          </a:p>
        </p:txBody>
      </p:sp>
    </p:spTree>
    <p:extLst>
      <p:ext uri="{BB962C8B-B14F-4D97-AF65-F5344CB8AC3E}">
        <p14:creationId xmlns:p14="http://schemas.microsoft.com/office/powerpoint/2010/main" val="306873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7"/>
          <p:cNvSpPr txBox="1"/>
          <p:nvPr/>
        </p:nvSpPr>
        <p:spPr>
          <a:xfrm>
            <a:off x="3335965" y="341576"/>
            <a:ext cx="25214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 Team</a:t>
            </a:r>
            <a:endParaRPr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7816F67-68BC-54BB-6C0D-3077DDC03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4" t="2435" r="48237" b="-2435"/>
          <a:stretch>
            <a:fillRect/>
          </a:stretch>
        </p:blipFill>
        <p:spPr bwMode="auto">
          <a:xfrm>
            <a:off x="127540" y="946633"/>
            <a:ext cx="3070006" cy="309392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05CC3-E34C-6F50-BFD2-4DF15D4F8472}"/>
              </a:ext>
            </a:extLst>
          </p:cNvPr>
          <p:cNvSpPr txBox="1"/>
          <p:nvPr/>
        </p:nvSpPr>
        <p:spPr>
          <a:xfrm>
            <a:off x="663235" y="738625"/>
            <a:ext cx="237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Forward and Back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9ADA5C-4CD1-EF81-E1C1-6DCBC8F051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96038"/>
              </p:ext>
            </p:extLst>
          </p:nvPr>
        </p:nvGraphicFramePr>
        <p:xfrm>
          <a:off x="3532664" y="1827262"/>
          <a:ext cx="2247933" cy="3093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201130" imgH="8535337" progId="Word.Document.12">
                  <p:embed/>
                </p:oleObj>
              </mc:Choice>
              <mc:Fallback>
                <p:oleObj name="Document" r:id="rId4" imgW="6201130" imgH="8535337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99ADA5C-4CD1-EF81-E1C1-6DCBC8F05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32664" y="1827262"/>
                        <a:ext cx="2247933" cy="309392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01598A4-34CC-2EF0-2EA1-32FA9A1E19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306298"/>
              </p:ext>
            </p:extLst>
          </p:nvPr>
        </p:nvGraphicFramePr>
        <p:xfrm>
          <a:off x="6115715" y="1195843"/>
          <a:ext cx="2877356" cy="2278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9251562" imgH="7326281" progId="Word.Document.12">
                  <p:embed/>
                </p:oleObj>
              </mc:Choice>
              <mc:Fallback>
                <p:oleObj name="Document" r:id="rId6" imgW="9251562" imgH="7326281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01598A4-34CC-2EF0-2EA1-32FA9A1E1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715" y="1195843"/>
                        <a:ext cx="2877356" cy="2278389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yellow and blue toy with wheels and red lines&#10;&#10;AI-generated content may be incorrect.">
            <a:extLst>
              <a:ext uri="{FF2B5EF4-FFF2-40B4-BE49-F238E27FC236}">
                <a16:creationId xmlns:a16="http://schemas.microsoft.com/office/drawing/2014/main" id="{AFF2730F-18CA-6786-F795-354605667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006" y="3587828"/>
            <a:ext cx="2303745" cy="154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1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A2EAE8-5E80-6601-6213-99F8D4FC5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459" y="0"/>
            <a:ext cx="3957235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65B25-7948-0043-A73F-8352DDB0FF0D}"/>
              </a:ext>
            </a:extLst>
          </p:cNvPr>
          <p:cNvSpPr txBox="1"/>
          <p:nvPr/>
        </p:nvSpPr>
        <p:spPr>
          <a:xfrm>
            <a:off x="700523" y="1683117"/>
            <a:ext cx="17940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 piece of paper</a:t>
            </a:r>
          </a:p>
          <a:p>
            <a:pPr algn="ctr"/>
            <a:r>
              <a:rPr lang="en-US" b="1" dirty="0"/>
              <a:t>Allowed at Mission</a:t>
            </a:r>
          </a:p>
          <a:p>
            <a:pPr algn="ctr"/>
            <a:r>
              <a:rPr lang="en-US" b="1" dirty="0"/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384758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469A868-5373-1D40-8661-E27AE442C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528335"/>
              </p:ext>
            </p:extLst>
          </p:nvPr>
        </p:nvGraphicFramePr>
        <p:xfrm>
          <a:off x="3153426" y="360813"/>
          <a:ext cx="3529209" cy="485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201130" imgH="8535337" progId="Word.Document.12">
                  <p:embed/>
                </p:oleObj>
              </mc:Choice>
              <mc:Fallback>
                <p:oleObj name="Document" r:id="rId3" imgW="6201130" imgH="8535337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469A868-5373-1D40-8661-E27AE442C0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3426" y="360813"/>
                        <a:ext cx="3529209" cy="485740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C572BF1A-49BB-CF6E-24F1-3E7622A42AB6}"/>
              </a:ext>
            </a:extLst>
          </p:cNvPr>
          <p:cNvSpPr/>
          <p:nvPr/>
        </p:nvSpPr>
        <p:spPr>
          <a:xfrm>
            <a:off x="2936874" y="2041525"/>
            <a:ext cx="720581" cy="286564"/>
          </a:xfrm>
          <a:prstGeom prst="rightArrow">
            <a:avLst/>
          </a:prstGeom>
          <a:solidFill>
            <a:srgbClr val="CB29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3ABDC8A-C300-D569-47F4-B643EAD5EADB}"/>
              </a:ext>
            </a:extLst>
          </p:cNvPr>
          <p:cNvSpPr/>
          <p:nvPr/>
        </p:nvSpPr>
        <p:spPr>
          <a:xfrm>
            <a:off x="2958446" y="2389512"/>
            <a:ext cx="720582" cy="286565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978FF-471D-0B39-7F0B-C59B898E4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96" y="1115772"/>
            <a:ext cx="1577096" cy="2259253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8746895D-B80E-4169-6D8E-D069C2B31B71}"/>
              </a:ext>
            </a:extLst>
          </p:cNvPr>
          <p:cNvSpPr/>
          <p:nvPr/>
        </p:nvSpPr>
        <p:spPr>
          <a:xfrm>
            <a:off x="1047750" y="1508125"/>
            <a:ext cx="759644" cy="36195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D4287-5A99-6393-6ADF-C5C8763168B3}"/>
              </a:ext>
            </a:extLst>
          </p:cNvPr>
          <p:cNvSpPr txBox="1"/>
          <p:nvPr/>
        </p:nvSpPr>
        <p:spPr>
          <a:xfrm>
            <a:off x="1873250" y="153352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motors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4E98BA-021B-6740-B2EB-69A195600F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99" t="16670" r="56988" b="31704"/>
          <a:stretch>
            <a:fillRect/>
          </a:stretch>
        </p:blipFill>
        <p:spPr>
          <a:xfrm>
            <a:off x="425449" y="3717925"/>
            <a:ext cx="1479551" cy="752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31E8A1-ABC4-2768-7268-FA446BD79D47}"/>
              </a:ext>
            </a:extLst>
          </p:cNvPr>
          <p:cNvSpPr txBox="1"/>
          <p:nvPr/>
        </p:nvSpPr>
        <p:spPr>
          <a:xfrm>
            <a:off x="2028825" y="3803650"/>
            <a:ext cx="8418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motor</a:t>
            </a:r>
          </a:p>
          <a:p>
            <a:endParaRPr lang="en-US" b="1" dirty="0"/>
          </a:p>
          <a:p>
            <a:r>
              <a:rPr lang="en-US" b="1" dirty="0"/>
              <a:t>E Port </a:t>
            </a:r>
          </a:p>
          <a:p>
            <a:endParaRPr lang="en-US" b="1" dirty="0"/>
          </a:p>
        </p:txBody>
      </p:sp>
      <p:pic>
        <p:nvPicPr>
          <p:cNvPr id="15" name="Picture 14" descr="Amazon.com: GDMINLO Soft Tape Measure ...">
            <a:extLst>
              <a:ext uri="{FF2B5EF4-FFF2-40B4-BE49-F238E27FC236}">
                <a16:creationId xmlns:a16="http://schemas.microsoft.com/office/drawing/2014/main" id="{19D73D7E-8938-D8E1-B5C3-AFA6F0B50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40" y="1555115"/>
            <a:ext cx="1430020" cy="101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Technical Parts 39367 56x14mm Wheel ...">
            <a:extLst>
              <a:ext uri="{FF2B5EF4-FFF2-40B4-BE49-F238E27FC236}">
                <a16:creationId xmlns:a16="http://schemas.microsoft.com/office/drawing/2014/main" id="{6FBF12C1-9D4A-021A-C084-6281FA61D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5" t="26297" r="29704" b="29259"/>
          <a:stretch>
            <a:fillRect/>
          </a:stretch>
        </p:blipFill>
        <p:spPr bwMode="auto">
          <a:xfrm>
            <a:off x="7486650" y="2635249"/>
            <a:ext cx="854075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6A725E-6435-8D5A-4589-7522075B14C9}"/>
              </a:ext>
            </a:extLst>
          </p:cNvPr>
          <p:cNvSpPr txBox="1"/>
          <p:nvPr/>
        </p:nvSpPr>
        <p:spPr>
          <a:xfrm>
            <a:off x="7289956" y="3468369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 inch wheel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81CC31-9AFF-7FBB-C3CF-3CAB68EDB9AD}"/>
              </a:ext>
            </a:extLst>
          </p:cNvPr>
          <p:cNvSpPr txBox="1"/>
          <p:nvPr/>
        </p:nvSpPr>
        <p:spPr>
          <a:xfrm>
            <a:off x="7307590" y="4094163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Rotation =</a:t>
            </a:r>
          </a:p>
          <a:p>
            <a:r>
              <a:rPr lang="en-US" b="1" dirty="0"/>
              <a:t>7 inches</a:t>
            </a:r>
          </a:p>
        </p:txBody>
      </p:sp>
    </p:spTree>
    <p:extLst>
      <p:ext uri="{BB962C8B-B14F-4D97-AF65-F5344CB8AC3E}">
        <p14:creationId xmlns:p14="http://schemas.microsoft.com/office/powerpoint/2010/main" val="133254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C50F575-FFB9-9620-630F-B4D856098B29}"/>
              </a:ext>
            </a:extLst>
          </p:cNvPr>
          <p:cNvSpPr/>
          <p:nvPr/>
        </p:nvSpPr>
        <p:spPr>
          <a:xfrm>
            <a:off x="4813832" y="1683330"/>
            <a:ext cx="2040396" cy="205929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6" name="Picture 5" descr="A toy on a couch&#10;&#10;AI-generated content may be incorrect.">
            <a:extLst>
              <a:ext uri="{FF2B5EF4-FFF2-40B4-BE49-F238E27FC236}">
                <a16:creationId xmlns:a16="http://schemas.microsoft.com/office/drawing/2014/main" id="{8F8252DB-C3FE-B1F7-E6D1-2C3D3518B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14" r="18310"/>
          <a:stretch>
            <a:fillRect/>
          </a:stretch>
        </p:blipFill>
        <p:spPr>
          <a:xfrm rot="5400000">
            <a:off x="623453" y="784163"/>
            <a:ext cx="3007694" cy="3857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9F757-1014-94D6-74AA-C6575A120687}"/>
              </a:ext>
            </a:extLst>
          </p:cNvPr>
          <p:cNvSpPr txBox="1"/>
          <p:nvPr/>
        </p:nvSpPr>
        <p:spPr>
          <a:xfrm>
            <a:off x="484519" y="4498229"/>
            <a:ext cx="2712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rotation of Wheel = 7 inches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424CF-B745-B724-9493-C6ABE6BE6F63}"/>
              </a:ext>
            </a:extLst>
          </p:cNvPr>
          <p:cNvSpPr txBox="1"/>
          <p:nvPr/>
        </p:nvSpPr>
        <p:spPr>
          <a:xfrm>
            <a:off x="5233240" y="1209128"/>
            <a:ext cx="340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the arms go in a complete circle?</a:t>
            </a:r>
          </a:p>
        </p:txBody>
      </p:sp>
      <p:pic>
        <p:nvPicPr>
          <p:cNvPr id="1026" name="Picture 2" descr="LEGO Education Make It Up - Automatic Alcohol Gel Dispenser">
            <a:extLst>
              <a:ext uri="{FF2B5EF4-FFF2-40B4-BE49-F238E27FC236}">
                <a16:creationId xmlns:a16="http://schemas.microsoft.com/office/drawing/2014/main" id="{D58B94F5-C6F5-E1AE-52C7-AC4B2CF24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 t="6685" r="31871"/>
          <a:stretch>
            <a:fillRect/>
          </a:stretch>
        </p:blipFill>
        <p:spPr bwMode="auto">
          <a:xfrm>
            <a:off x="5651098" y="1560282"/>
            <a:ext cx="718259" cy="12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E7EA59-DBFF-B850-8979-158942B888AB}"/>
              </a:ext>
            </a:extLst>
          </p:cNvPr>
          <p:cNvSpPr txBox="1"/>
          <p:nvPr/>
        </p:nvSpPr>
        <p:spPr>
          <a:xfrm>
            <a:off x="5715000" y="3385457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F1219-C80C-3AB2-B966-DD0552224107}"/>
              </a:ext>
            </a:extLst>
          </p:cNvPr>
          <p:cNvSpPr txBox="1"/>
          <p:nvPr/>
        </p:nvSpPr>
        <p:spPr>
          <a:xfrm>
            <a:off x="5651098" y="140639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6402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DB3A-B014-440A-5E05-4E7DF7BE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Mission Board and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CEACC-0634-BEB0-C715-914BBBC3F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51001"/>
            <a:ext cx="8289235" cy="297346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15 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2.5 minutes, 1 practice round, 3 rounds score 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Video and Book to explain the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Challenge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Video – Red on each mission model, video shows “hands” move models – only robot can touch the models outside launch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Robot must be autonomous, no iPad allowed at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Attachments and one piece of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265C9-D4F1-B77A-E46C-A71140781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4" t="453" r="3492" b="-453"/>
          <a:stretch>
            <a:fillRect/>
          </a:stretch>
        </p:blipFill>
        <p:spPr>
          <a:xfrm>
            <a:off x="7083426" y="927099"/>
            <a:ext cx="1603376" cy="21037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978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C29-6DE8-5A62-8F6A-C6923F1C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Online Media 13" title="UNEARTHED Robot Game Missions Video">
            <a:hlinkClick r:id="" action="ppaction://media"/>
            <a:extLst>
              <a:ext uri="{FF2B5EF4-FFF2-40B4-BE49-F238E27FC236}">
                <a16:creationId xmlns:a16="http://schemas.microsoft.com/office/drawing/2014/main" id="{BCE227D6-B33D-DABF-D20A-B4ABE3AC557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8118" y="582105"/>
            <a:ext cx="7794320" cy="44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9D9464-AD8C-D695-980D-CFBE4F2C4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337" t="7551" r="9573"/>
          <a:stretch>
            <a:fillRect/>
          </a:stretch>
        </p:blipFill>
        <p:spPr>
          <a:xfrm>
            <a:off x="257175" y="-140719"/>
            <a:ext cx="8432800" cy="53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3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5D3EEE-E996-463A-CAA5-12D371C8F3B8}"/>
              </a:ext>
            </a:extLst>
          </p:cNvPr>
          <p:cNvSpPr txBox="1"/>
          <p:nvPr/>
        </p:nvSpPr>
        <p:spPr>
          <a:xfrm>
            <a:off x="162831" y="169101"/>
            <a:ext cx="8905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Welcome Archeologists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2BF87-0492-B9D7-B617-396FF032BEAE}"/>
              </a:ext>
            </a:extLst>
          </p:cNvPr>
          <p:cNvSpPr txBox="1"/>
          <p:nvPr/>
        </p:nvSpPr>
        <p:spPr>
          <a:xfrm>
            <a:off x="2026085" y="4266513"/>
            <a:ext cx="5283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What is Archeology?</a:t>
            </a:r>
          </a:p>
        </p:txBody>
      </p:sp>
      <p:pic>
        <p:nvPicPr>
          <p:cNvPr id="4" name="Picture 3" descr="A toy figurine of a person wearing a hat and holding a bone&#10;&#10;AI-generated content may be incorrect.">
            <a:extLst>
              <a:ext uri="{FF2B5EF4-FFF2-40B4-BE49-F238E27FC236}">
                <a16:creationId xmlns:a16="http://schemas.microsoft.com/office/drawing/2014/main" id="{C5B60698-6E9B-442F-556C-F57DDC8A0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98" y="1951399"/>
            <a:ext cx="1608302" cy="2615931"/>
          </a:xfrm>
          <a:prstGeom prst="rect">
            <a:avLst/>
          </a:prstGeom>
          <a:noFill/>
        </p:spPr>
      </p:pic>
      <p:pic>
        <p:nvPicPr>
          <p:cNvPr id="5" name="Picture 4" descr="Jungle Explorer: Is Johnny Thunder back? - Minifigures.com Blog">
            <a:extLst>
              <a:ext uri="{FF2B5EF4-FFF2-40B4-BE49-F238E27FC236}">
                <a16:creationId xmlns:a16="http://schemas.microsoft.com/office/drawing/2014/main" id="{85F98ECB-514A-AE54-D690-0C3B20D20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2" y="2392482"/>
            <a:ext cx="1741404" cy="2659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7448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D5D0-ACF7-43B5-CD5B-9EEF14714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578" y="641084"/>
            <a:ext cx="9759428" cy="44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87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76B01-A156-905C-E7EB-5AE265645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33" y="0"/>
            <a:ext cx="7649743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9DDAB-13EE-F41D-4B5E-544B2F4C5EA4}"/>
              </a:ext>
            </a:extLst>
          </p:cNvPr>
          <p:cNvSpPr txBox="1"/>
          <p:nvPr/>
        </p:nvSpPr>
        <p:spPr>
          <a:xfrm>
            <a:off x="106471" y="1268261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Select</a:t>
            </a:r>
          </a:p>
          <a:p>
            <a:r>
              <a:rPr lang="en-US" b="1" dirty="0">
                <a:solidFill>
                  <a:schemeClr val="tx1"/>
                </a:solidFill>
              </a:rPr>
              <a:t>New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991C5-F1F3-2577-2E63-CB1DEB0E4246}"/>
              </a:ext>
            </a:extLst>
          </p:cNvPr>
          <p:cNvSpPr txBox="1"/>
          <p:nvPr/>
        </p:nvSpPr>
        <p:spPr>
          <a:xfrm>
            <a:off x="115862" y="300625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Code</a:t>
            </a:r>
          </a:p>
          <a:p>
            <a:r>
              <a:rPr lang="en-US" b="1" dirty="0"/>
              <a:t>A new project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7FB1-11E8-B20A-F0F0-49DFFEADC25F}"/>
              </a:ext>
            </a:extLst>
          </p:cNvPr>
          <p:cNvSpPr/>
          <p:nvPr/>
        </p:nvSpPr>
        <p:spPr>
          <a:xfrm>
            <a:off x="2783905" y="2076186"/>
            <a:ext cx="1384126" cy="118997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22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0A87F-50B1-7274-0819-E374D03A6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64" y="0"/>
            <a:ext cx="76202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83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50B02-4581-1428-EBA9-70A7557B2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28" y="0"/>
            <a:ext cx="661138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9DCFE-0B36-220E-4081-E24C8C9CB4BD}"/>
              </a:ext>
            </a:extLst>
          </p:cNvPr>
          <p:cNvSpPr txBox="1"/>
          <p:nvPr/>
        </p:nvSpPr>
        <p:spPr>
          <a:xfrm>
            <a:off x="141268" y="3413339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Select WORD</a:t>
            </a:r>
          </a:p>
          <a:p>
            <a:r>
              <a:rPr lang="en-US" b="1" dirty="0"/>
              <a:t>Blocks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C0B911-985C-6B78-5F42-DF933BBB5C7C}"/>
              </a:ext>
            </a:extLst>
          </p:cNvPr>
          <p:cNvSpPr txBox="1"/>
          <p:nvPr/>
        </p:nvSpPr>
        <p:spPr>
          <a:xfrm>
            <a:off x="141268" y="52917"/>
            <a:ext cx="13676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the</a:t>
            </a:r>
          </a:p>
          <a:p>
            <a:r>
              <a:rPr lang="en-US" b="1" dirty="0"/>
              <a:t>Project</a:t>
            </a:r>
          </a:p>
          <a:p>
            <a:r>
              <a:rPr lang="en-US" b="1" dirty="0"/>
              <a:t>(where it says</a:t>
            </a:r>
          </a:p>
          <a:p>
            <a:r>
              <a:rPr lang="en-US" b="1" dirty="0"/>
              <a:t>Project 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583C5-AA14-1E5E-47B2-DC8EFE5A4963}"/>
              </a:ext>
            </a:extLst>
          </p:cNvPr>
          <p:cNvSpPr txBox="1"/>
          <p:nvPr/>
        </p:nvSpPr>
        <p:spPr>
          <a:xfrm>
            <a:off x="165313" y="1559491"/>
            <a:ext cx="13195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Describe</a:t>
            </a:r>
          </a:p>
          <a:p>
            <a:r>
              <a:rPr lang="en-US" b="1" dirty="0"/>
              <a:t>Project - </a:t>
            </a:r>
          </a:p>
          <a:p>
            <a:endParaRPr lang="en-US" b="1" dirty="0"/>
          </a:p>
          <a:p>
            <a:r>
              <a:rPr lang="en-US" b="1" dirty="0" err="1">
                <a:solidFill>
                  <a:srgbClr val="FF0000"/>
                </a:solidFill>
              </a:rPr>
              <a:t>ForwardBack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9A30A-D5F7-77DB-5D22-F403351BE700}"/>
              </a:ext>
            </a:extLst>
          </p:cNvPr>
          <p:cNvSpPr txBox="1"/>
          <p:nvPr/>
        </p:nvSpPr>
        <p:spPr>
          <a:xfrm>
            <a:off x="254990" y="454068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234654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D28C3-DE2A-2A6D-061C-731118FC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941" y="0"/>
            <a:ext cx="6678311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8AFEAA4-3DCC-59F4-E769-5AD2B47CF86E}"/>
              </a:ext>
            </a:extLst>
          </p:cNvPr>
          <p:cNvSpPr/>
          <p:nvPr/>
        </p:nvSpPr>
        <p:spPr>
          <a:xfrm>
            <a:off x="3557398" y="331938"/>
            <a:ext cx="566803" cy="59811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E29C2-B0A3-EE68-13BA-D77854A473C4}"/>
              </a:ext>
            </a:extLst>
          </p:cNvPr>
          <p:cNvSpPr txBox="1"/>
          <p:nvPr/>
        </p:nvSpPr>
        <p:spPr>
          <a:xfrm>
            <a:off x="127417" y="930056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Press Start button</a:t>
            </a:r>
          </a:p>
          <a:p>
            <a:r>
              <a:rPr lang="en-US" b="1" dirty="0"/>
              <a:t> Robot - green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EC86C-A072-676A-948F-06B4BFA2BDF7}"/>
              </a:ext>
            </a:extLst>
          </p:cNvPr>
          <p:cNvSpPr txBox="1"/>
          <p:nvPr/>
        </p:nvSpPr>
        <p:spPr>
          <a:xfrm>
            <a:off x="26152" y="2267211"/>
            <a:ext cx="15840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Press Bluetooth</a:t>
            </a:r>
          </a:p>
          <a:p>
            <a:r>
              <a:rPr lang="en-US" b="1" dirty="0"/>
              <a:t>Button on robot </a:t>
            </a:r>
          </a:p>
          <a:p>
            <a:endParaRPr lang="en-US" b="1" dirty="0"/>
          </a:p>
          <a:p>
            <a:r>
              <a:rPr lang="en-US" b="1" dirty="0"/>
              <a:t>Flashing Blue </a:t>
            </a:r>
          </a:p>
        </p:txBody>
      </p:sp>
    </p:spTree>
    <p:extLst>
      <p:ext uri="{BB962C8B-B14F-4D97-AF65-F5344CB8AC3E}">
        <p14:creationId xmlns:p14="http://schemas.microsoft.com/office/powerpoint/2010/main" val="3381627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E2E52-6644-3908-A374-78AD5FF6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65" y="-31315"/>
            <a:ext cx="7527205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A330A2-7191-CE0A-6657-5EF97163CD9B}"/>
              </a:ext>
            </a:extLst>
          </p:cNvPr>
          <p:cNvSpPr/>
          <p:nvPr/>
        </p:nvSpPr>
        <p:spPr>
          <a:xfrm>
            <a:off x="2689974" y="3760932"/>
            <a:ext cx="2188914" cy="59811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29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3599B-5B01-9A96-6459-44BB4E57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85" y="0"/>
            <a:ext cx="7912515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AE908C-7C34-6117-9BD1-2BE98BC7D54F}"/>
              </a:ext>
            </a:extLst>
          </p:cNvPr>
          <p:cNvSpPr/>
          <p:nvPr/>
        </p:nvSpPr>
        <p:spPr>
          <a:xfrm>
            <a:off x="1490597" y="-9402"/>
            <a:ext cx="848639" cy="59811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EF4797-6A88-281A-3C8F-FAE3EC409E7E}"/>
              </a:ext>
            </a:extLst>
          </p:cNvPr>
          <p:cNvSpPr/>
          <p:nvPr/>
        </p:nvSpPr>
        <p:spPr>
          <a:xfrm>
            <a:off x="6111652" y="739036"/>
            <a:ext cx="968685" cy="70980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67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FC6C4-C89E-C67C-E430-6BD53B145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73" y="0"/>
            <a:ext cx="7265493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517F1F-ADF2-B841-7989-14260006FDF5}"/>
              </a:ext>
            </a:extLst>
          </p:cNvPr>
          <p:cNvSpPr/>
          <p:nvPr/>
        </p:nvSpPr>
        <p:spPr>
          <a:xfrm>
            <a:off x="2780778" y="84540"/>
            <a:ext cx="2567836" cy="9144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86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20984-A68E-2E0F-3C44-63ABC0F3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96" y="0"/>
            <a:ext cx="5984532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0ED433F-57A1-3950-6438-8605A5C5BC02}"/>
              </a:ext>
            </a:extLst>
          </p:cNvPr>
          <p:cNvSpPr/>
          <p:nvPr/>
        </p:nvSpPr>
        <p:spPr>
          <a:xfrm>
            <a:off x="2564698" y="2082452"/>
            <a:ext cx="1875773" cy="1196236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784F1A8-0370-3B9C-F00D-410DB4C91FFC}"/>
              </a:ext>
            </a:extLst>
          </p:cNvPr>
          <p:cNvSpPr/>
          <p:nvPr/>
        </p:nvSpPr>
        <p:spPr>
          <a:xfrm>
            <a:off x="1521988" y="685800"/>
            <a:ext cx="978408" cy="48463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31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D9C0667-C635-9ECA-FA08-EC4E89BCA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156045"/>
              </p:ext>
            </p:extLst>
          </p:nvPr>
        </p:nvGraphicFramePr>
        <p:xfrm>
          <a:off x="1310351" y="5636"/>
          <a:ext cx="6208418" cy="530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23450" imgH="7022732" progId="Word.Document.12">
                  <p:embed/>
                </p:oleObj>
              </mc:Choice>
              <mc:Fallback>
                <p:oleObj name="Document" r:id="rId2" imgW="8223450" imgH="7022732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D9C0667-C635-9ECA-FA08-EC4E89BCA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0351" y="5636"/>
                        <a:ext cx="6208418" cy="5303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404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Ancient Stone Temple With Overgrown ...">
            <a:extLst>
              <a:ext uri="{FF2B5EF4-FFF2-40B4-BE49-F238E27FC236}">
                <a16:creationId xmlns:a16="http://schemas.microsoft.com/office/drawing/2014/main" id="{00FB10B9-9D60-8AD2-6872-4941EF84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65" y="2985972"/>
            <a:ext cx="2231080" cy="22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leontologist Vector Art, Icons, and ...">
            <a:extLst>
              <a:ext uri="{FF2B5EF4-FFF2-40B4-BE49-F238E27FC236}">
                <a16:creationId xmlns:a16="http://schemas.microsoft.com/office/drawing/2014/main" id="{9D266F24-EDE0-D008-60DF-EED87194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" y="420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et Our Scientists - Meet our scientist collaborators!">
            <a:extLst>
              <a:ext uri="{FF2B5EF4-FFF2-40B4-BE49-F238E27FC236}">
                <a16:creationId xmlns:a16="http://schemas.microsoft.com/office/drawing/2014/main" id="{489F64E3-6986-4C45-4C1C-ECCE6847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20" y="31308"/>
            <a:ext cx="1660230" cy="21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355AB-9DA5-313F-532C-5CADC57B83A5}"/>
              </a:ext>
            </a:extLst>
          </p:cNvPr>
          <p:cNvSpPr txBox="1"/>
          <p:nvPr/>
        </p:nvSpPr>
        <p:spPr>
          <a:xfrm>
            <a:off x="2041737" y="-6528"/>
            <a:ext cx="43120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Paleontologist</a:t>
            </a:r>
          </a:p>
          <a:p>
            <a:r>
              <a:rPr lang="en-US" sz="2400" b="1" dirty="0"/>
              <a:t>Studies F</a:t>
            </a:r>
            <a:r>
              <a:rPr lang="en-US" sz="2000" b="1" dirty="0"/>
              <a:t>ossils </a:t>
            </a:r>
          </a:p>
          <a:p>
            <a:r>
              <a:rPr lang="en-US" sz="2000" b="1" dirty="0"/>
              <a:t>(remains of plants and animals)</a:t>
            </a:r>
          </a:p>
        </p:txBody>
      </p:sp>
      <p:pic>
        <p:nvPicPr>
          <p:cNvPr id="1032" name="Picture 8" descr="Archaeological Dig Site Stock Illustrations – 433 Archaeological Dig Site  Stock Illustrations, Vectors &amp; Clipart - Dreamstime">
            <a:extLst>
              <a:ext uri="{FF2B5EF4-FFF2-40B4-BE49-F238E27FC236}">
                <a16:creationId xmlns:a16="http://schemas.microsoft.com/office/drawing/2014/main" id="{A271D07A-934A-36BB-D817-061BBEAC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41" y="1087558"/>
            <a:ext cx="3413625" cy="40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CAD070-8D6E-4989-5A66-305B6C332122}"/>
              </a:ext>
            </a:extLst>
          </p:cNvPr>
          <p:cNvSpPr txBox="1"/>
          <p:nvPr/>
        </p:nvSpPr>
        <p:spPr>
          <a:xfrm>
            <a:off x="6834092" y="1969717"/>
            <a:ext cx="244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Geology</a:t>
            </a:r>
          </a:p>
          <a:p>
            <a:r>
              <a:rPr lang="en-US" sz="2000" b="1"/>
              <a:t>Study </a:t>
            </a:r>
            <a:r>
              <a:rPr lang="en-US" sz="2000" b="1" dirty="0"/>
              <a:t>Earth soil, minerals, rocks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F9B7C-FDCF-9FA9-2B64-A72DCE18503F}"/>
              </a:ext>
            </a:extLst>
          </p:cNvPr>
          <p:cNvSpPr txBox="1"/>
          <p:nvPr/>
        </p:nvSpPr>
        <p:spPr>
          <a:xfrm>
            <a:off x="122338" y="2504540"/>
            <a:ext cx="259237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Archeologist</a:t>
            </a:r>
          </a:p>
          <a:p>
            <a:r>
              <a:rPr lang="en-US" sz="2000" b="1" dirty="0"/>
              <a:t>Studies stuff</a:t>
            </a:r>
          </a:p>
          <a:p>
            <a:r>
              <a:rPr lang="en-US" sz="2000" b="1"/>
              <a:t>PEOPLE </a:t>
            </a:r>
            <a:r>
              <a:rPr lang="en-US" sz="2000" b="1" dirty="0"/>
              <a:t>left behind</a:t>
            </a:r>
          </a:p>
        </p:txBody>
      </p:sp>
      <p:pic>
        <p:nvPicPr>
          <p:cNvPr id="1034" name="Picture 10" descr="Arrowheads of the Stone Age | ClipArt ETC">
            <a:extLst>
              <a:ext uri="{FF2B5EF4-FFF2-40B4-BE49-F238E27FC236}">
                <a16:creationId xmlns:a16="http://schemas.microsoft.com/office/drawing/2014/main" id="{7A9C5D37-EA1F-F9C1-D8CF-9F880C2A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3" y="3672496"/>
            <a:ext cx="2932860" cy="7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cient Tablet With 39 Letters ...">
            <a:extLst>
              <a:ext uri="{FF2B5EF4-FFF2-40B4-BE49-F238E27FC236}">
                <a16:creationId xmlns:a16="http://schemas.microsoft.com/office/drawing/2014/main" id="{E38A0E00-2516-1E32-A764-801399DE3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5576" r="8349" b="6934"/>
          <a:stretch>
            <a:fillRect/>
          </a:stretch>
        </p:blipFill>
        <p:spPr bwMode="auto">
          <a:xfrm>
            <a:off x="4669089" y="1869513"/>
            <a:ext cx="1516797" cy="14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80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2FC59-3E0E-0B00-47F8-F37A59C14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99" y="0"/>
            <a:ext cx="6524601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DBD8E3-9C52-4BE8-DC59-EC70772C360A}"/>
              </a:ext>
            </a:extLst>
          </p:cNvPr>
          <p:cNvSpPr/>
          <p:nvPr/>
        </p:nvSpPr>
        <p:spPr>
          <a:xfrm>
            <a:off x="5586608" y="2849671"/>
            <a:ext cx="2148217" cy="2226511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99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95A6C-96C7-0808-526E-D638F7A1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62" y="-12532"/>
            <a:ext cx="400385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0007A-DCCB-2C43-A33E-DB7E1AB60204}"/>
              </a:ext>
            </a:extLst>
          </p:cNvPr>
          <p:cNvSpPr txBox="1"/>
          <p:nvPr/>
        </p:nvSpPr>
        <p:spPr>
          <a:xfrm>
            <a:off x="3610628" y="1024003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Forward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138DB-FF79-B97B-7A2F-0CA7A8285A35}"/>
              </a:ext>
            </a:extLst>
          </p:cNvPr>
          <p:cNvSpPr txBox="1"/>
          <p:nvPr/>
        </p:nvSpPr>
        <p:spPr>
          <a:xfrm>
            <a:off x="4941518" y="162838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VicJim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0A845-9005-B3F8-7652-4B2866951879}"/>
              </a:ext>
            </a:extLst>
          </p:cNvPr>
          <p:cNvSpPr txBox="1"/>
          <p:nvPr/>
        </p:nvSpPr>
        <p:spPr>
          <a:xfrm>
            <a:off x="3284951" y="90814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Vicky laptop</a:t>
            </a:r>
          </a:p>
        </p:txBody>
      </p:sp>
    </p:spTree>
    <p:extLst>
      <p:ext uri="{BB962C8B-B14F-4D97-AF65-F5344CB8AC3E}">
        <p14:creationId xmlns:p14="http://schemas.microsoft.com/office/powerpoint/2010/main" val="271114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2BB82BD-B521-AA79-DA92-C908195BA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482702"/>
              </p:ext>
            </p:extLst>
          </p:nvPr>
        </p:nvGraphicFramePr>
        <p:xfrm>
          <a:off x="0" y="3035"/>
          <a:ext cx="5440110" cy="3380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137167" imgH="5678751" progId="Word.Document.12">
                  <p:embed/>
                </p:oleObj>
              </mc:Choice>
              <mc:Fallback>
                <p:oleObj name="Document" r:id="rId2" imgW="9137167" imgH="567875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2BB82BD-B521-AA79-DA92-C908195BA4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035"/>
                        <a:ext cx="5440110" cy="3380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883F6CB-EACE-176F-DC24-25BB4D2F08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110694"/>
              </p:ext>
            </p:extLst>
          </p:nvPr>
        </p:nvGraphicFramePr>
        <p:xfrm>
          <a:off x="4011612" y="1114062"/>
          <a:ext cx="51323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251562" imgH="7326281" progId="Word.Document.12">
                  <p:embed/>
                </p:oleObj>
              </mc:Choice>
              <mc:Fallback>
                <p:oleObj name="Document" r:id="rId4" imgW="9251562" imgH="7326281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883F6CB-EACE-176F-DC24-25BB4D2F08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1612" y="1114062"/>
                        <a:ext cx="51323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550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lego blocks&#10;&#10;AI-generated content may be incorrect.">
            <a:extLst>
              <a:ext uri="{FF2B5EF4-FFF2-40B4-BE49-F238E27FC236}">
                <a16:creationId xmlns:a16="http://schemas.microsoft.com/office/drawing/2014/main" id="{2DF3C42B-EE7B-7D29-A677-F12DB5A9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13" y="1517556"/>
            <a:ext cx="4133546" cy="310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D17111-78A5-3CDB-C93D-292B959124DB}"/>
              </a:ext>
            </a:extLst>
          </p:cNvPr>
          <p:cNvSpPr txBox="1"/>
          <p:nvPr/>
        </p:nvSpPr>
        <p:spPr>
          <a:xfrm>
            <a:off x="640479" y="2956417"/>
            <a:ext cx="4572000" cy="492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Cross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A0669-CDE6-0C1C-98EE-4C9351DDE18A}"/>
              </a:ext>
            </a:extLst>
          </p:cNvPr>
          <p:cNvSpPr txBox="1"/>
          <p:nvPr/>
        </p:nvSpPr>
        <p:spPr>
          <a:xfrm>
            <a:off x="3674615" y="243184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dirty="0"/>
              <a:t> </a:t>
            </a:r>
            <a:r>
              <a:rPr lang="en-US" b="1" dirty="0"/>
              <a:t>Holes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B9782-319C-5216-09DC-CD435B8B00C5}"/>
              </a:ext>
            </a:extLst>
          </p:cNvPr>
          <p:cNvSpPr txBox="1"/>
          <p:nvPr/>
        </p:nvSpPr>
        <p:spPr>
          <a:xfrm>
            <a:off x="3675624" y="263175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Holes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4E3B1-E716-E255-5702-9363B6D26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50" y="3800742"/>
            <a:ext cx="1276887" cy="12696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CE989E-AA34-AE5D-A124-84BB5E50491A}"/>
              </a:ext>
            </a:extLst>
          </p:cNvPr>
          <p:cNvSpPr txBox="1"/>
          <p:nvPr/>
        </p:nvSpPr>
        <p:spPr>
          <a:xfrm>
            <a:off x="1731723" y="1856984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55269-150B-A079-04D5-78F297639976}"/>
              </a:ext>
            </a:extLst>
          </p:cNvPr>
          <p:cNvSpPr/>
          <p:nvPr/>
        </p:nvSpPr>
        <p:spPr>
          <a:xfrm>
            <a:off x="2483285" y="1774512"/>
            <a:ext cx="388307" cy="284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E0C74E-E552-31B1-49AA-20D3ED8394EE}"/>
              </a:ext>
            </a:extLst>
          </p:cNvPr>
          <p:cNvSpPr/>
          <p:nvPr/>
        </p:nvSpPr>
        <p:spPr>
          <a:xfrm>
            <a:off x="1731724" y="2761988"/>
            <a:ext cx="385175" cy="3350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8BC853-B541-A8B7-66DA-7BDF6F15E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368" y="5285"/>
            <a:ext cx="4034735" cy="28888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3F7487-C5DC-4217-6CBD-E442CFB79636}"/>
              </a:ext>
            </a:extLst>
          </p:cNvPr>
          <p:cNvSpPr txBox="1"/>
          <p:nvPr/>
        </p:nvSpPr>
        <p:spPr>
          <a:xfrm>
            <a:off x="5414375" y="4265112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 = 2 PIECES</a:t>
            </a:r>
          </a:p>
        </p:txBody>
      </p:sp>
      <p:pic>
        <p:nvPicPr>
          <p:cNvPr id="4" name="Picture 2" descr="Z:\Robotics Photos\Page 8.jpg">
            <a:extLst>
              <a:ext uri="{FF2B5EF4-FFF2-40B4-BE49-F238E27FC236}">
                <a16:creationId xmlns:a16="http://schemas.microsoft.com/office/drawing/2014/main" id="{A63ED594-78D8-9F8D-80E2-F08FB0645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55533" r="483"/>
          <a:stretch/>
        </p:blipFill>
        <p:spPr bwMode="auto">
          <a:xfrm>
            <a:off x="4512340" y="2908240"/>
            <a:ext cx="4640679" cy="24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490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C990-9AE2-41A0-6EF2-587BC1CA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B849-02AE-F43B-C896-DA58C124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A41B1-B928-AE07-0EC0-EA27A0B1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50" y="932385"/>
            <a:ext cx="8041709" cy="4235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17B72-D7D8-2CBB-0342-FF7D6C09DBCC}"/>
              </a:ext>
            </a:extLst>
          </p:cNvPr>
          <p:cNvSpPr txBox="1"/>
          <p:nvPr/>
        </p:nvSpPr>
        <p:spPr>
          <a:xfrm>
            <a:off x="526094" y="2852803"/>
            <a:ext cx="773454" cy="595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41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0E31-58F9-BE9D-D458-07947A0C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407643-1401-9E7F-5E7F-D3B201639FA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59792"/>
              </p:ext>
            </p:extLst>
          </p:nvPr>
        </p:nvGraphicFramePr>
        <p:xfrm>
          <a:off x="4475277" y="561276"/>
          <a:ext cx="3378548" cy="43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07758" imgH="7911204" progId="Word.Document.12">
                  <p:embed/>
                </p:oleObj>
              </mc:Choice>
              <mc:Fallback>
                <p:oleObj name="Document" r:id="rId2" imgW="6107758" imgH="7911204" progId="Word.Document.12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AA407643-1401-9E7F-5E7F-D3B201639F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75277" y="561276"/>
                        <a:ext cx="3378548" cy="43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761FC87-83A8-52BB-370B-5E9B1B60B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497452"/>
              </p:ext>
            </p:extLst>
          </p:nvPr>
        </p:nvGraphicFramePr>
        <p:xfrm>
          <a:off x="627650" y="949927"/>
          <a:ext cx="30289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200049" imgH="8318779" progId="Word.Document.12">
                  <p:embed/>
                </p:oleObj>
              </mc:Choice>
              <mc:Fallback>
                <p:oleObj name="Document" r:id="rId4" imgW="6200049" imgH="8318779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761FC87-83A8-52BB-370B-5E9B1B60B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650" y="949927"/>
                        <a:ext cx="30289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0BE390-7D57-1769-DB20-FABBC5F81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50" y="3800742"/>
            <a:ext cx="1276887" cy="1269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95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 sz="4050" b="1">
                <a:solidFill>
                  <a:schemeClr val="lt1"/>
                </a:solidFill>
              </a:rPr>
              <a:t>What is </a:t>
            </a:r>
            <a:r>
              <a:rPr lang="en-US" sz="4050" b="1" i="1">
                <a:solidFill>
                  <a:schemeClr val="lt1"/>
                </a:solidFill>
              </a:rPr>
              <a:t>FIRST</a:t>
            </a:r>
            <a:r>
              <a:rPr lang="en-US" sz="4050" b="1">
                <a:solidFill>
                  <a:schemeClr val="lt1"/>
                </a:solidFill>
              </a:rPr>
              <a:t>?</a:t>
            </a:r>
            <a:endParaRPr/>
          </a:p>
        </p:txBody>
      </p:sp>
      <p:sp>
        <p:nvSpPr>
          <p:cNvPr id="403" name="Google Shape;403;p93"/>
          <p:cNvSpPr txBox="1"/>
          <p:nvPr/>
        </p:nvSpPr>
        <p:spPr>
          <a:xfrm>
            <a:off x="551808" y="1227017"/>
            <a:ext cx="3737795" cy="320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40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nspiration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40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ecognition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40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cience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40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echnology</a:t>
            </a:r>
            <a:endParaRPr dirty="0"/>
          </a:p>
        </p:txBody>
      </p:sp>
      <p:pic>
        <p:nvPicPr>
          <p:cNvPr id="404" name="Google Shape;404;p93" descr="Dance Happy Sticker - Dance Happy Stick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0898" y="1670302"/>
            <a:ext cx="2531932" cy="25990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85FC4-E721-CBEC-1699-56AAE9886EEA}"/>
              </a:ext>
            </a:extLst>
          </p:cNvPr>
          <p:cNvSpPr txBox="1"/>
          <p:nvPr/>
        </p:nvSpPr>
        <p:spPr>
          <a:xfrm>
            <a:off x="7037408" y="1073128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“Lunatic” Chicken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21023-2351-9C3D-2358-B1A737643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50" y="3800742"/>
            <a:ext cx="1276887" cy="1269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859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9ED56-E30B-EC81-61D9-3F47BB190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33" y="2278532"/>
            <a:ext cx="1676400" cy="272542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EE059-3EA4-3E27-5798-0388E5221EE4}"/>
              </a:ext>
            </a:extLst>
          </p:cNvPr>
          <p:cNvSpPr txBox="1"/>
          <p:nvPr/>
        </p:nvSpPr>
        <p:spPr>
          <a:xfrm>
            <a:off x="353805" y="1040041"/>
            <a:ext cx="7643156" cy="573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Aft>
                <a:spcPts val="800"/>
              </a:spcAft>
            </a:pPr>
            <a:r>
              <a:rPr lang="en-US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 Innovative Project – 2025-2026 “Your Challenge is to identify a problem faced by archaeologists and propose a solution that can help.”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80A62-9388-F479-D48F-503BD6464C55}"/>
              </a:ext>
            </a:extLst>
          </p:cNvPr>
          <p:cNvSpPr txBox="1"/>
          <p:nvPr/>
        </p:nvSpPr>
        <p:spPr>
          <a:xfrm>
            <a:off x="1080802" y="1755147"/>
            <a:ext cx="4572000" cy="1316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problem and new solution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model/drawing/prototype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minute presentation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solution with others/experts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Archaeologist">
            <a:extLst>
              <a:ext uri="{FF2B5EF4-FFF2-40B4-BE49-F238E27FC236}">
                <a16:creationId xmlns:a16="http://schemas.microsoft.com/office/drawing/2014/main" id="{DE859944-F2CB-7852-E6FC-FDF02F54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1" y="3185972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25 Most Important Archaeological Sites in the World">
            <a:extLst>
              <a:ext uri="{FF2B5EF4-FFF2-40B4-BE49-F238E27FC236}">
                <a16:creationId xmlns:a16="http://schemas.microsoft.com/office/drawing/2014/main" id="{AAF580CD-2378-F056-FF45-B86BD23D5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486" y="3118007"/>
            <a:ext cx="335949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12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0ABB-B9BD-A0DF-5B80-C5ABA6C8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 Robot Mission Board Game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A74315-D78A-48B3-BF13-3B982B0B6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942"/>
          <a:stretch>
            <a:fillRect/>
          </a:stretch>
        </p:blipFill>
        <p:spPr>
          <a:xfrm>
            <a:off x="1936005" y="1379122"/>
            <a:ext cx="7065213" cy="3503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47E66E-82D1-F475-BE39-F77FD0F483EA}"/>
              </a:ext>
            </a:extLst>
          </p:cNvPr>
          <p:cNvSpPr txBox="1"/>
          <p:nvPr/>
        </p:nvSpPr>
        <p:spPr>
          <a:xfrm>
            <a:off x="64622" y="1857879"/>
            <a:ext cx="21339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2.5 Minutes</a:t>
            </a:r>
          </a:p>
          <a:p>
            <a:r>
              <a:rPr lang="en-US" b="1" dirty="0"/>
              <a:t>15 Missions</a:t>
            </a:r>
          </a:p>
          <a:p>
            <a:endParaRPr lang="en-US" b="1" dirty="0"/>
          </a:p>
          <a:p>
            <a:r>
              <a:rPr lang="en-US" b="1" dirty="0"/>
              <a:t>Team decides Strategy</a:t>
            </a:r>
          </a:p>
          <a:p>
            <a:endParaRPr lang="en-US" b="1" dirty="0"/>
          </a:p>
          <a:p>
            <a:r>
              <a:rPr lang="en-US" b="1" dirty="0"/>
              <a:t>Team selects Missions</a:t>
            </a:r>
          </a:p>
        </p:txBody>
      </p:sp>
    </p:spTree>
    <p:extLst>
      <p:ext uri="{BB962C8B-B14F-4D97-AF65-F5344CB8AC3E}">
        <p14:creationId xmlns:p14="http://schemas.microsoft.com/office/powerpoint/2010/main" val="3321695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C9A1D-1C6C-F201-541E-7664BA4A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Help Our Teams?</a:t>
            </a:r>
          </a:p>
        </p:txBody>
      </p:sp>
      <p:pic>
        <p:nvPicPr>
          <p:cNvPr id="4" name="Content Placeholder 3" descr="LEGO Ideas MiniFigure - Paleontologist (with Crate, Egg, Book and other  Accessories) 21320">
            <a:extLst>
              <a:ext uri="{FF2B5EF4-FFF2-40B4-BE49-F238E27FC236}">
                <a16:creationId xmlns:a16="http://schemas.microsoft.com/office/drawing/2014/main" id="{3830809E-F6F3-1A16-59F5-D38725232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71" y="949927"/>
            <a:ext cx="2416097" cy="2048548"/>
          </a:xfrm>
          <a:prstGeom prst="rect">
            <a:avLst/>
          </a:prstGeom>
          <a:noFill/>
        </p:spPr>
      </p:pic>
      <p:pic>
        <p:nvPicPr>
          <p:cNvPr id="3" name="Picture 2" descr="Jungle Explorer: Is Johnny Thunder back? - Minifigures.com Blog">
            <a:extLst>
              <a:ext uri="{FF2B5EF4-FFF2-40B4-BE49-F238E27FC236}">
                <a16:creationId xmlns:a16="http://schemas.microsoft.com/office/drawing/2014/main" id="{9E32ACBE-B532-2F2A-790A-13B78F517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3" y="2668044"/>
            <a:ext cx="1567117" cy="2393354"/>
          </a:xfrm>
          <a:prstGeom prst="rect">
            <a:avLst/>
          </a:prstGeom>
          <a:noFill/>
        </p:spPr>
      </p:pic>
      <p:pic>
        <p:nvPicPr>
          <p:cNvPr id="5" name="Picture 4" descr="Top 10 Ancient Ruins &amp; Archaeological Sites | National ...">
            <a:extLst>
              <a:ext uri="{FF2B5EF4-FFF2-40B4-BE49-F238E27FC236}">
                <a16:creationId xmlns:a16="http://schemas.microsoft.com/office/drawing/2014/main" id="{00E8151B-1047-546A-3D40-0327F542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37" y="2607480"/>
            <a:ext cx="2426970" cy="14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4CCCC-CF4C-3810-0937-4567CE780296}"/>
              </a:ext>
            </a:extLst>
          </p:cNvPr>
          <p:cNvSpPr txBox="1"/>
          <p:nvPr/>
        </p:nvSpPr>
        <p:spPr>
          <a:xfrm>
            <a:off x="873311" y="1439599"/>
            <a:ext cx="5370914" cy="821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Team members do the work – Only team members build the robot, code the robot, decide which missions to complete and the subject of their Innovative Project</a:t>
            </a:r>
            <a:r>
              <a:rPr lang="en-US" sz="1400" b="1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😊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35507-635B-2435-BC60-A64BB93801F6}"/>
              </a:ext>
            </a:extLst>
          </p:cNvPr>
          <p:cNvSpPr txBox="1"/>
          <p:nvPr/>
        </p:nvSpPr>
        <p:spPr>
          <a:xfrm>
            <a:off x="2332973" y="2727542"/>
            <a:ext cx="22349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Encouragement</a:t>
            </a:r>
          </a:p>
          <a:p>
            <a:r>
              <a:rPr lang="en-US" dirty="0"/>
              <a:t>Demonstrate new skills</a:t>
            </a:r>
          </a:p>
          <a:p>
            <a:r>
              <a:rPr lang="en-US" dirty="0"/>
              <a:t>Show coding and practice</a:t>
            </a:r>
          </a:p>
          <a:p>
            <a:r>
              <a:rPr lang="en-US" dirty="0"/>
              <a:t>Find experts</a:t>
            </a:r>
          </a:p>
          <a:p>
            <a:r>
              <a:rPr lang="en-US" dirty="0"/>
              <a:t>Research items</a:t>
            </a:r>
          </a:p>
          <a:p>
            <a:r>
              <a:rPr lang="en-US" dirty="0"/>
              <a:t>Ask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745A8-8717-4AE9-35B1-FB83D23A8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50" y="3800742"/>
            <a:ext cx="1276887" cy="1269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19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logo with text&#10;&#10;AI-generated content may be incorrect.">
            <a:extLst>
              <a:ext uri="{FF2B5EF4-FFF2-40B4-BE49-F238E27FC236}">
                <a16:creationId xmlns:a16="http://schemas.microsoft.com/office/drawing/2014/main" id="{4276761B-F868-7F6E-3A0A-AD2BDB63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" y="-69489"/>
            <a:ext cx="2824843" cy="2824843"/>
          </a:xfrm>
          <a:prstGeom prst="rect">
            <a:avLst/>
          </a:prstGeom>
        </p:spPr>
      </p:pic>
      <p:pic>
        <p:nvPicPr>
          <p:cNvPr id="8" name="Picture 7" descr="A cartoon robot with different toys&#10;&#10;AI-generated content may be incorrect.">
            <a:extLst>
              <a:ext uri="{FF2B5EF4-FFF2-40B4-BE49-F238E27FC236}">
                <a16:creationId xmlns:a16="http://schemas.microsoft.com/office/drawing/2014/main" id="{1180DA79-F622-8089-599A-EC893822A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818" y="2270872"/>
            <a:ext cx="2902857" cy="2902857"/>
          </a:xfrm>
          <a:prstGeom prst="rect">
            <a:avLst/>
          </a:prstGeom>
        </p:spPr>
      </p:pic>
      <p:pic>
        <p:nvPicPr>
          <p:cNvPr id="10" name="Picture 9" descr="A logo for a game&#10;&#10;AI-generated content may be incorrect.">
            <a:extLst>
              <a:ext uri="{FF2B5EF4-FFF2-40B4-BE49-F238E27FC236}">
                <a16:creationId xmlns:a16="http://schemas.microsoft.com/office/drawing/2014/main" id="{8EE53031-09AE-EB33-6B28-E8049C7B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38" y="2265393"/>
            <a:ext cx="2902857" cy="2902857"/>
          </a:xfrm>
          <a:prstGeom prst="rect">
            <a:avLst/>
          </a:prstGeom>
        </p:spPr>
      </p:pic>
      <p:pic>
        <p:nvPicPr>
          <p:cNvPr id="12" name="Picture 11" descr="A cartoon of chickens and pig&#10;&#10;AI-generated content may be incorrect.">
            <a:extLst>
              <a:ext uri="{FF2B5EF4-FFF2-40B4-BE49-F238E27FC236}">
                <a16:creationId xmlns:a16="http://schemas.microsoft.com/office/drawing/2014/main" id="{4190CD2D-71AB-7EDF-6838-173EDCA6C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468" y="0"/>
            <a:ext cx="2726669" cy="27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4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EC6C-EC58-09F8-D3B7-7592E756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Attachments</a:t>
            </a:r>
          </a:p>
        </p:txBody>
      </p:sp>
      <p:pic>
        <p:nvPicPr>
          <p:cNvPr id="4" name="Picture 6" descr="First Lego League Rotating Wall Bot ...">
            <a:extLst>
              <a:ext uri="{FF2B5EF4-FFF2-40B4-BE49-F238E27FC236}">
                <a16:creationId xmlns:a16="http://schemas.microsoft.com/office/drawing/2014/main" id="{9CB7B678-2025-EB6E-798F-7FDF7FADA8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2" y="2196306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pike Prime Challenge: Knocking Over a ...">
            <a:extLst>
              <a:ext uri="{FF2B5EF4-FFF2-40B4-BE49-F238E27FC236}">
                <a16:creationId xmlns:a16="http://schemas.microsoft.com/office/drawing/2014/main" id="{7A8E3432-3129-10B5-5D66-2D706F1A8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26" y="336656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EGO Education SPIKE Prime ...">
            <a:extLst>
              <a:ext uri="{FF2B5EF4-FFF2-40B4-BE49-F238E27FC236}">
                <a16:creationId xmlns:a16="http://schemas.microsoft.com/office/drawing/2014/main" id="{0B191CA5-4E0F-453E-1BE3-4EA47193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13" y="1504108"/>
            <a:ext cx="1803422" cy="10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2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F834A0-03D9-94D7-62EE-2890D868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859108"/>
            <a:ext cx="8289236" cy="554181"/>
          </a:xfrm>
        </p:spPr>
        <p:txBody>
          <a:bodyPr/>
          <a:lstStyle/>
          <a:p>
            <a:r>
              <a:rPr lang="en-US" dirty="0"/>
              <a:t>Selecting Teams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EEC16-01D2-302B-D66D-88C9DB1C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40" y="1356596"/>
            <a:ext cx="8289235" cy="3488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6-8 team members each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 robots per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Robot for competition, back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Teamwork, Inclusive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team selects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team different shirts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AD7E6-17D7-A773-441C-FF0D54B4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14" r="3746"/>
          <a:stretch>
            <a:fillRect/>
          </a:stretch>
        </p:blipFill>
        <p:spPr>
          <a:xfrm>
            <a:off x="4475801" y="125261"/>
            <a:ext cx="4668342" cy="5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AA97878-CA13-9721-785F-4EF6C6A2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37" y="1420116"/>
            <a:ext cx="3379293" cy="33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92F5EF7-D173-9A22-EF2D-194914BE6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39" y="859768"/>
            <a:ext cx="576805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a First Lego League Challenge Team?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Core Values – Fun, Teamwork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Innovative Project</a:t>
            </a:r>
            <a:r>
              <a:rPr lang="en-US" alt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Robot Design 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Robot Mission Game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2" descr="Lego, Archeology, Archaeology, Geology ...">
            <a:extLst>
              <a:ext uri="{FF2B5EF4-FFF2-40B4-BE49-F238E27FC236}">
                <a16:creationId xmlns:a16="http://schemas.microsoft.com/office/drawing/2014/main" id="{3BBD595F-F041-D4E5-8D31-F63599B34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7404" r="9934"/>
          <a:stretch>
            <a:fillRect/>
          </a:stretch>
        </p:blipFill>
        <p:spPr bwMode="auto">
          <a:xfrm>
            <a:off x="602073" y="2918306"/>
            <a:ext cx="2433016" cy="180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66188-E3D7-43C5-AE1A-B1917DF5A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50" y="3800742"/>
            <a:ext cx="1276887" cy="1269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4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 descr="A group of colorful squares with white text&#10;&#10;Description automatically generated">
            <a:extLst>
              <a:ext uri="{FF2B5EF4-FFF2-40B4-BE49-F238E27FC236}">
                <a16:creationId xmlns:a16="http://schemas.microsoft.com/office/drawing/2014/main" id="{1683848C-53C5-51DB-57A4-E6BCB857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/>
          <a:stretch>
            <a:fillRect/>
          </a:stretch>
        </p:blipFill>
        <p:spPr bwMode="auto">
          <a:xfrm>
            <a:off x="2825736" y="453571"/>
            <a:ext cx="5194300" cy="474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75B5C98-3665-1A8D-A6A0-4A0D6D8C2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714" y="9797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</a:t>
            </a:r>
            <a:endParaRPr kumimoji="0" lang="en-US" altLang="en-US" sz="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B4D46-FACC-5439-6E99-1C1C0BD51E81}"/>
              </a:ext>
            </a:extLst>
          </p:cNvPr>
          <p:cNvSpPr txBox="1"/>
          <p:nvPr/>
        </p:nvSpPr>
        <p:spPr>
          <a:xfrm>
            <a:off x="210306" y="1201005"/>
            <a:ext cx="55063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Core Values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Gracious Professionalism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Coopertition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Picture 4" descr="Lego Minifigures Custom Toys ...">
            <a:extLst>
              <a:ext uri="{FF2B5EF4-FFF2-40B4-BE49-F238E27FC236}">
                <a16:creationId xmlns:a16="http://schemas.microsoft.com/office/drawing/2014/main" id="{E69B0190-3571-E8AC-2F00-68CE2248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" y="301639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FF53A4-7523-433D-E206-EB7F76BF38DD}"/>
              </a:ext>
            </a:extLst>
          </p:cNvPr>
          <p:cNvSpPr txBox="1"/>
          <p:nvPr/>
        </p:nvSpPr>
        <p:spPr>
          <a:xfrm>
            <a:off x="51078" y="3000375"/>
            <a:ext cx="7825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707B3-D873-58E6-0486-303584B9DCF0}"/>
              </a:ext>
            </a:extLst>
          </p:cNvPr>
          <p:cNvSpPr txBox="1"/>
          <p:nvPr/>
        </p:nvSpPr>
        <p:spPr>
          <a:xfrm>
            <a:off x="1528308" y="5004970"/>
            <a:ext cx="5821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5F515-9B8B-AE21-31F9-30F16FD1F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50" y="3800742"/>
            <a:ext cx="1276887" cy="1269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40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lego figures with name and numbers&#10;&#10;AI-generated content may be incorrect.">
            <a:extLst>
              <a:ext uri="{FF2B5EF4-FFF2-40B4-BE49-F238E27FC236}">
                <a16:creationId xmlns:a16="http://schemas.microsoft.com/office/drawing/2014/main" id="{E05DDCEE-3DF4-5A84-DE90-03A7B754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45" b="49650"/>
          <a:stretch>
            <a:fillRect/>
          </a:stretch>
        </p:blipFill>
        <p:spPr bwMode="auto">
          <a:xfrm>
            <a:off x="942108" y="1694996"/>
            <a:ext cx="4039881" cy="2973388"/>
          </a:xfrm>
          <a:prstGeom prst="rect">
            <a:avLst/>
          </a:prstGeom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5D4DE-C819-8A83-5454-5985B387D62C}"/>
              </a:ext>
            </a:extLst>
          </p:cNvPr>
          <p:cNvSpPr txBox="1"/>
          <p:nvPr/>
        </p:nvSpPr>
        <p:spPr>
          <a:xfrm>
            <a:off x="6330412" y="1287998"/>
            <a:ext cx="225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Gold Coin – Build Robot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E47F8-D430-AD4F-B0CD-13F48C254D67}"/>
              </a:ext>
            </a:extLst>
          </p:cNvPr>
          <p:cNvSpPr txBox="1"/>
          <p:nvPr/>
        </p:nvSpPr>
        <p:spPr>
          <a:xfrm>
            <a:off x="6329499" y="2082343"/>
            <a:ext cx="271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Arrowhead – Arm Attachment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25F94-BD97-60A9-2721-3AE2A30FC171}"/>
              </a:ext>
            </a:extLst>
          </p:cNvPr>
          <p:cNvSpPr txBox="1"/>
          <p:nvPr/>
        </p:nvSpPr>
        <p:spPr>
          <a:xfrm>
            <a:off x="6545669" y="2791037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Trowel – 3 Codes</a:t>
            </a:r>
          </a:p>
        </p:txBody>
      </p:sp>
      <p:pic>
        <p:nvPicPr>
          <p:cNvPr id="12" name="Picture 11" descr="Arrowheads of the Stone Age | ClipArt ETC">
            <a:extLst>
              <a:ext uri="{FF2B5EF4-FFF2-40B4-BE49-F238E27FC236}">
                <a16:creationId xmlns:a16="http://schemas.microsoft.com/office/drawing/2014/main" id="{7A9C5D37-EA1F-F9C1-D8CF-9F880C2A0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2394" r="-520" b="-2394"/>
          <a:stretch>
            <a:fillRect/>
          </a:stretch>
        </p:blipFill>
        <p:spPr bwMode="auto">
          <a:xfrm>
            <a:off x="5392334" y="1784191"/>
            <a:ext cx="552844" cy="686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Rare Roman gold coin found in Jerusalem ...">
            <a:extLst>
              <a:ext uri="{FF2B5EF4-FFF2-40B4-BE49-F238E27FC236}">
                <a16:creationId xmlns:a16="http://schemas.microsoft.com/office/drawing/2014/main" id="{E626DE42-6715-0105-E7D6-61F431D1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34" y="788851"/>
            <a:ext cx="978535" cy="90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trowel | AMNH">
            <a:extLst>
              <a:ext uri="{FF2B5EF4-FFF2-40B4-BE49-F238E27FC236}">
                <a16:creationId xmlns:a16="http://schemas.microsoft.com/office/drawing/2014/main" id="{9B487E7A-CECA-6DCD-BD4D-9B99BBF2E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24" y="2524774"/>
            <a:ext cx="114681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rcheology Tool Brush Composition Stock ...">
            <a:extLst>
              <a:ext uri="{FF2B5EF4-FFF2-40B4-BE49-F238E27FC236}">
                <a16:creationId xmlns:a16="http://schemas.microsoft.com/office/drawing/2014/main" id="{E2346046-9315-2D2D-A662-8F16BCBB3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11679" r="13101" b="10755"/>
          <a:stretch>
            <a:fillRect/>
          </a:stretch>
        </p:blipFill>
        <p:spPr bwMode="auto">
          <a:xfrm>
            <a:off x="5157534" y="3098814"/>
            <a:ext cx="923300" cy="10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E7CBCA-DE72-5BDC-DC97-6DEDDFBDF1D4}"/>
              </a:ext>
            </a:extLst>
          </p:cNvPr>
          <p:cNvSpPr txBox="1"/>
          <p:nvPr/>
        </p:nvSpPr>
        <p:spPr>
          <a:xfrm>
            <a:off x="6302509" y="3675197"/>
            <a:ext cx="2568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Innovative Project Identified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F568F-F52F-4047-FC76-F25A1269BBC0}"/>
              </a:ext>
            </a:extLst>
          </p:cNvPr>
          <p:cNvSpPr txBox="1"/>
          <p:nvPr/>
        </p:nvSpPr>
        <p:spPr>
          <a:xfrm>
            <a:off x="6851736" y="4297747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Pyramids of Giza – </a:t>
            </a:r>
          </a:p>
          <a:p>
            <a:r>
              <a:rPr lang="en-US" b="1" dirty="0">
                <a:solidFill>
                  <a:srgbClr val="0070C0"/>
                </a:solidFill>
              </a:rPr>
              <a:t>Completed Mission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A61BC9-3D37-B0F3-6DED-A9B05E8B7D5F}"/>
              </a:ext>
            </a:extLst>
          </p:cNvPr>
          <p:cNvSpPr txBox="1"/>
          <p:nvPr/>
        </p:nvSpPr>
        <p:spPr>
          <a:xfrm>
            <a:off x="1346548" y="994465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Name Tags, Core Values</a:t>
            </a:r>
          </a:p>
        </p:txBody>
      </p:sp>
      <p:pic>
        <p:nvPicPr>
          <p:cNvPr id="2" name="Picture 2" descr="Pyramids of Giza">
            <a:extLst>
              <a:ext uri="{FF2B5EF4-FFF2-40B4-BE49-F238E27FC236}">
                <a16:creationId xmlns:a16="http://schemas.microsoft.com/office/drawing/2014/main" id="{CFDED332-0AB3-6339-C59F-EAC5816A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34" y="4099141"/>
            <a:ext cx="1658981" cy="9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2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F22C-080A-1482-C422-BFFB865B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Scavenger Hunt</a:t>
            </a:r>
          </a:p>
        </p:txBody>
      </p:sp>
      <p:pic>
        <p:nvPicPr>
          <p:cNvPr id="4" name="Picture 2" descr="Archaeologist">
            <a:extLst>
              <a:ext uri="{FF2B5EF4-FFF2-40B4-BE49-F238E27FC236}">
                <a16:creationId xmlns:a16="http://schemas.microsoft.com/office/drawing/2014/main" id="{A44C4965-6FAD-5972-8678-971C7A33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67" y="3885755"/>
            <a:ext cx="1435715" cy="11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09557-D2B9-75D8-BED9-75732BC60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014" y="314237"/>
            <a:ext cx="3546969" cy="46769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A1C51C-45F8-876F-7427-1421EC42B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04" y="1441146"/>
            <a:ext cx="8289235" cy="29734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Find LEGOs in </a:t>
            </a:r>
            <a:r>
              <a:rPr lang="en-US" dirty="0" err="1"/>
              <a:t>AppLab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Locations, sorting tray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Labels on drawers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Exact pieces for robot build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14 Partners, 2 per robot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Teamwork, Fun, Discovery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580EE-5C91-FD8F-6CF8-13CCF8BC1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91" y="3755602"/>
            <a:ext cx="1276887" cy="12696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09D0895-F817-2D55-67A1-1765C0548192}"/>
              </a:ext>
            </a:extLst>
          </p:cNvPr>
          <p:cNvSpPr/>
          <p:nvPr/>
        </p:nvSpPr>
        <p:spPr>
          <a:xfrm>
            <a:off x="6385141" y="1441145"/>
            <a:ext cx="1378841" cy="698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01914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st_age_powerpoint" id="{C1640A9B-AA07-4B02-ACF8-704EAF00F662}" vid="{25118C60-523E-4CFC-A2B1-A137CD2E2B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945A425AA3F2448A135CF249900F09" ma:contentTypeVersion="18" ma:contentTypeDescription="Create a new document." ma:contentTypeScope="" ma:versionID="642b09ca4c1e521b5ec94b9449916dd2">
  <xsd:schema xmlns:xsd="http://www.w3.org/2001/XMLSchema" xmlns:xs="http://www.w3.org/2001/XMLSchema" xmlns:p="http://schemas.microsoft.com/office/2006/metadata/properties" xmlns:ns3="da2f1f30-e367-4ae6-a310-d05050236876" xmlns:ns4="7a26b536-3d39-4ccf-a212-15b792a8cade" targetNamespace="http://schemas.microsoft.com/office/2006/metadata/properties" ma:root="true" ma:fieldsID="d5e2e0c63d6f08d30c5e38475eb6858e" ns3:_="" ns4:_="">
    <xsd:import namespace="da2f1f30-e367-4ae6-a310-d05050236876"/>
    <xsd:import namespace="7a26b536-3d39-4ccf-a212-15b792a8ca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f1f30-e367-4ae6-a310-d050502368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6b536-3d39-4ccf-a212-15b792a8ca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2f1f30-e367-4ae6-a310-d05050236876" xsi:nil="true"/>
  </documentManagement>
</p:properties>
</file>

<file path=customXml/itemProps1.xml><?xml version="1.0" encoding="utf-8"?>
<ds:datastoreItem xmlns:ds="http://schemas.openxmlformats.org/officeDocument/2006/customXml" ds:itemID="{E3E60AFA-95C8-43E2-8C1D-5902FA1214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f1f30-e367-4ae6-a310-d05050236876"/>
    <ds:schemaRef ds:uri="7a26b536-3d39-4ccf-a212-15b792a8ca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A90BAE-271B-436E-8AF4-40045267CD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D8AE0E-3F78-4310-959D-F43D1D21755B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da2f1f30-e367-4ae6-a310-d05050236876"/>
    <ds:schemaRef ds:uri="http://schemas.openxmlformats.org/package/2006/metadata/core-properties"/>
    <ds:schemaRef ds:uri="7a26b536-3d39-4ccf-a212-15b792a8cad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510</Words>
  <Application>Microsoft Office PowerPoint</Application>
  <PresentationFormat>On-screen Show (16:9)</PresentationFormat>
  <Paragraphs>157</Paragraphs>
  <Slides>40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Roboto</vt:lpstr>
      <vt:lpstr>Play</vt:lpstr>
      <vt:lpstr>Calibri</vt:lpstr>
      <vt:lpstr>Segoe UI Emoji</vt:lpstr>
      <vt:lpstr>Arial</vt:lpstr>
      <vt:lpstr>Essential</vt:lpstr>
      <vt:lpstr>Document</vt:lpstr>
      <vt:lpstr>PowerPoint Presentation</vt:lpstr>
      <vt:lpstr>PowerPoint Presentation</vt:lpstr>
      <vt:lpstr>PowerPoint Presentation</vt:lpstr>
      <vt:lpstr>PowerPoint Presentation</vt:lpstr>
      <vt:lpstr>Selecting Teams</vt:lpstr>
      <vt:lpstr>PowerPoint Presentation</vt:lpstr>
      <vt:lpstr>PowerPoint Presentation</vt:lpstr>
      <vt:lpstr>PowerPoint Presentation</vt:lpstr>
      <vt:lpstr>Scavenger Hunt</vt:lpstr>
      <vt:lpstr>Arm Attachment Instructions</vt:lpstr>
      <vt:lpstr>PowerPoint Presentation</vt:lpstr>
      <vt:lpstr>Partners build robot and arm attachments</vt:lpstr>
      <vt:lpstr>PowerPoint Presentation</vt:lpstr>
      <vt:lpstr>PowerPoint Presentation</vt:lpstr>
      <vt:lpstr>PowerPoint Presentation</vt:lpstr>
      <vt:lpstr>PowerPoint Presentation</vt:lpstr>
      <vt:lpstr>Mission Board and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FIRST?</vt:lpstr>
      <vt:lpstr>PowerPoint Presentation</vt:lpstr>
      <vt:lpstr>4.  Robot Mission Board Game</vt:lpstr>
      <vt:lpstr>How Can We Help Our Teams?</vt:lpstr>
      <vt:lpstr>Attachments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Bagley, Deshjuana</dc:creator>
  <cp:lastModifiedBy>Vicky Allen</cp:lastModifiedBy>
  <cp:revision>7</cp:revision>
  <dcterms:modified xsi:type="dcterms:W3CDTF">2025-09-09T18:58:14Z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0x0101009E945A425AA3F2448A135CF249900F09</vt:lpwstr>
  </property>
</Properties>
</file>